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1afb03c30bd4cad" /><Relationship Type="http://schemas.openxmlformats.org/officeDocument/2006/relationships/extended-properties" Target="/docProps/app.xml" Id="R2d542d81fc654055" /><Relationship Type="http://schemas.openxmlformats.org/officeDocument/2006/relationships/officeDocument" Target="/ppt/presentation.xml" Id="R0d8b2837ea944b6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2bdf7119f34146"/>
  </p:sldMasterIdLst>
  <p:notesMasterIdLst>
    <p:notesMasterId xmlns:r="http://schemas.openxmlformats.org/officeDocument/2006/relationships" r:id="R0f543dbd7d32425d"/>
  </p:notesMasterIdLst>
  <p:sldIdLst>
    <p:sldId xmlns:r="http://schemas.openxmlformats.org/officeDocument/2006/relationships" id="256" r:id="R0fb07c04bf624e63"/>
    <p:sldId xmlns:r="http://schemas.openxmlformats.org/officeDocument/2006/relationships" id="257" r:id="Rb2b1880b07c3449d"/>
    <p:sldId xmlns:r="http://schemas.openxmlformats.org/officeDocument/2006/relationships" id="258" r:id="Rc616cbfb532f4265"/>
    <p:sldId xmlns:r="http://schemas.openxmlformats.org/officeDocument/2006/relationships" id="259" r:id="Reca7184952734ddb"/>
    <p:sldId xmlns:r="http://schemas.openxmlformats.org/officeDocument/2006/relationships" id="260" r:id="R3b151c59957e4c2b"/>
    <p:sldId xmlns:r="http://schemas.openxmlformats.org/officeDocument/2006/relationships" id="261" r:id="Rb5b8cba94d044185"/>
    <p:sldId xmlns:r="http://schemas.openxmlformats.org/officeDocument/2006/relationships" id="262" r:id="Rc5dcbdc2d7b244de"/>
    <p:sldId xmlns:r="http://schemas.openxmlformats.org/officeDocument/2006/relationships" id="263" r:id="R0c20ae9921a54b4f"/>
    <p:sldId xmlns:r="http://schemas.openxmlformats.org/officeDocument/2006/relationships" id="264" r:id="R528ca4e9d57a4d92"/>
    <p:sldId xmlns:r="http://schemas.openxmlformats.org/officeDocument/2006/relationships" id="265" r:id="Rc3778e3250d74e4a"/>
    <p:sldId xmlns:r="http://schemas.openxmlformats.org/officeDocument/2006/relationships" id="266" r:id="R7e73f2a1a8a140e0"/>
    <p:sldId xmlns:r="http://schemas.openxmlformats.org/officeDocument/2006/relationships" id="267" r:id="Rd97077ee0e1e45c7"/>
    <p:sldId xmlns:r="http://schemas.openxmlformats.org/officeDocument/2006/relationships" id="268" r:id="R8eb71afff37d4220"/>
    <p:sldId xmlns:r="http://schemas.openxmlformats.org/officeDocument/2006/relationships" id="269" r:id="R9a574acd67564c0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36d71b490224ebe" /><Relationship Type="http://schemas.openxmlformats.org/officeDocument/2006/relationships/slideMaster" Target="/ppt/slideMasters/slideMaster1.xml" Id="R612bdf7119f34146" /><Relationship Type="http://schemas.openxmlformats.org/officeDocument/2006/relationships/notesMaster" Target="/ppt/notesMasters/notesMaster1.xml" Id="R0f543dbd7d32425d" /><Relationship Type="http://schemas.openxmlformats.org/officeDocument/2006/relationships/presProps" Target="/ppt/presProps.xml" Id="R1b78b44fc54d4cac" /><Relationship Type="http://schemas.openxmlformats.org/officeDocument/2006/relationships/tableStyles" Target="/ppt/tableStyles.xml" Id="Rddd6a33e9afe4654" /><Relationship Type="http://schemas.openxmlformats.org/officeDocument/2006/relationships/slide" Target="/ppt/slides/slide1.xml" Id="R0fb07c04bf624e63" /><Relationship Type="http://schemas.openxmlformats.org/officeDocument/2006/relationships/slide" Target="/ppt/slides/slide2.xml" Id="Rb2b1880b07c3449d" /><Relationship Type="http://schemas.openxmlformats.org/officeDocument/2006/relationships/slide" Target="/ppt/slides/slide3.xml" Id="Rc616cbfb532f4265" /><Relationship Type="http://schemas.openxmlformats.org/officeDocument/2006/relationships/slide" Target="/ppt/slides/slide4.xml" Id="Reca7184952734ddb" /><Relationship Type="http://schemas.openxmlformats.org/officeDocument/2006/relationships/slide" Target="/ppt/slides/slide5.xml" Id="R3b151c59957e4c2b" /><Relationship Type="http://schemas.openxmlformats.org/officeDocument/2006/relationships/slide" Target="/ppt/slides/slide6.xml" Id="Rb5b8cba94d044185" /><Relationship Type="http://schemas.openxmlformats.org/officeDocument/2006/relationships/slide" Target="/ppt/slides/slide7.xml" Id="Rc5dcbdc2d7b244de" /><Relationship Type="http://schemas.openxmlformats.org/officeDocument/2006/relationships/slide" Target="/ppt/slides/slide8.xml" Id="R0c20ae9921a54b4f" /><Relationship Type="http://schemas.openxmlformats.org/officeDocument/2006/relationships/slide" Target="/ppt/slides/slide9.xml" Id="R528ca4e9d57a4d92" /><Relationship Type="http://schemas.openxmlformats.org/officeDocument/2006/relationships/slide" Target="/ppt/slides/slide10.xml" Id="Rc3778e3250d74e4a" /><Relationship Type="http://schemas.openxmlformats.org/officeDocument/2006/relationships/slide" Target="/ppt/slides/slide11.xml" Id="R7e73f2a1a8a140e0" /><Relationship Type="http://schemas.openxmlformats.org/officeDocument/2006/relationships/slide" Target="/ppt/slides/slide12.xml" Id="Rd97077ee0e1e45c7" /><Relationship Type="http://schemas.openxmlformats.org/officeDocument/2006/relationships/slide" Target="/ppt/slides/slide13.xml" Id="R8eb71afff37d4220" /><Relationship Type="http://schemas.openxmlformats.org/officeDocument/2006/relationships/slide" Target="/ppt/slides/slide14.xml" Id="R9a574acd67564c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999743475740a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8b57cdd36e435b" /><Relationship Type="http://schemas.openxmlformats.org/officeDocument/2006/relationships/notesMaster" Target="/ppt/notesMasters/notesMaster1.xml" Id="R3c8cb774dd614b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d8b3e728794445" /><Relationship Type="http://schemas.openxmlformats.org/officeDocument/2006/relationships/notesMaster" Target="/ppt/notesMasters/notesMaster1.xml" Id="R72d067b658e2489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c15e56e1b1641b2" /><Relationship Type="http://schemas.openxmlformats.org/officeDocument/2006/relationships/notesMaster" Target="/ppt/notesMasters/notesMaster1.xml" Id="R38e77fdcc3f941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c5766a6a8f4b19" /><Relationship Type="http://schemas.openxmlformats.org/officeDocument/2006/relationships/notesMaster" Target="/ppt/notesMasters/notesMaster1.xml" Id="Rdbca5ef6548c431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5381bf002934042" /><Relationship Type="http://schemas.openxmlformats.org/officeDocument/2006/relationships/notesMaster" Target="/ppt/notesMasters/notesMaster1.xml" Id="R4cd3d55cbb2146c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dd469532ee345a1" /><Relationship Type="http://schemas.openxmlformats.org/officeDocument/2006/relationships/notesMaster" Target="/ppt/notesMasters/notesMaster1.xml" Id="Rbceb15c77e444f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4a820f30ed64388" /><Relationship Type="http://schemas.openxmlformats.org/officeDocument/2006/relationships/notesMaster" Target="/ppt/notesMasters/notesMaster1.xml" Id="Rba0b10cc42b7499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0e9f85f7eba42f6" /><Relationship Type="http://schemas.openxmlformats.org/officeDocument/2006/relationships/notesMaster" Target="/ppt/notesMasters/notesMaster1.xml" Id="Ra5384e590ba949d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512bdf238984da4" /><Relationship Type="http://schemas.openxmlformats.org/officeDocument/2006/relationships/notesMaster" Target="/ppt/notesMasters/notesMaster1.xml" Id="R50b95b8e3aaf45f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89828308e194116" /><Relationship Type="http://schemas.openxmlformats.org/officeDocument/2006/relationships/notesMaster" Target="/ppt/notesMasters/notesMaster1.xml" Id="Rf011fcc9549f4ea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e98d5e1c7aa4c4e" /><Relationship Type="http://schemas.openxmlformats.org/officeDocument/2006/relationships/notesMaster" Target="/ppt/notesMasters/notesMaster1.xml" Id="R73a587bbbbff4c6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31904787c5f4223" /><Relationship Type="http://schemas.openxmlformats.org/officeDocument/2006/relationships/notesMaster" Target="/ppt/notesMasters/notesMaster1.xml" Id="R0a59a9beb557402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29ffd4e4c7447d8" /><Relationship Type="http://schemas.openxmlformats.org/officeDocument/2006/relationships/notesMaster" Target="/ppt/notesMasters/notesMaster1.xml" Id="R11c3caba35ea415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9d65a0a36d84cc5" /><Relationship Type="http://schemas.openxmlformats.org/officeDocument/2006/relationships/notesMaster" Target="/ppt/notesMasters/notesMaster1.xml" Id="Reeec9e242d0749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Christian living as life received from Christ and made visible through the Spirit. Keep root before fruit.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Shield/neocities-fireprooofcommentaries/rc3/09_Youth_Resources/Found/Leader_Guides/RC3-Found-Leader-13-LivingInChrist.pdf</a:t>
            </a:r>
          </a:p>
          <a:p xmlns:a="http://schemas.openxmlformats.org/drawingml/2006/main">
            <a:r>
              <a:t>- /Volumes/T7 Shield/neocities-fireprooofcommentaries/rc3/09_Youth_Resources/Found/Video_Plans/Session_13_Assets/Found-13-Root-Before-Fruit-Storyboard-v1.png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Draw or name roots, stem, branches, and fruit. Ask which supplies life and which reveals that life is present.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Shield/neocities-fireprooofcommentaries/rc3/09_Youth_Resources/Found/Leader_Guides/RC3-Found-Leader-13-LivingInChrist.pdf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Shield/neocities-fireprooofcommentaries/rc3/09_Youth_Resources/Found/Student_Handouts/RC3-Found-Handout-13-LivingInChrist.pdf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taped-fruit illustration to expose appearance without life. Christian activity cannot manufacture spiritual life.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Shield/neocities-fireprooofcommentaries/rc3/09_Youth_Resources/Found/Video_Plans/Found-13-Illustrative-Video-Plan.md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Shield/neocities-fireprooofcommentaries/rc3/09_Youth_Resources/Found/Video_Plans/Session_13_Assets/Found-13-Root-Before-Fruit-Storyboard-v1.png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Shield/neocities-fireprooofcommentaries/rc3/09_Youth_Resources/Found/Leader_Guides/RC3-Found-Leader-13-LivingInChrist.pdf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Show real fruit emerging from living connection. The analogy prepares for John 15; it does not explain union by itself.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Shield/neocities-fireprooofcommentaries/rc3/09_Youth_Resources/Found/Video_Plans/Found-13-Illustrative-Video-Plan.md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Shield/neocities-fireprooofcommentaries/rc3/09_Youth_Resources/Found/Video_Plans/Session_13_Assets/Found-13-Root-Before-Fruit-Storyboard-v1.png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Shield/neocities-fireprooofcommentaries/rc3/09_Youth_Resources/Found/Leader_Guides/RC3-Found-Leader-13-LivingInChrist.pdf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 big idea. Good works are the fruit of Christ's life, never the root, price, or means of preserving salvation.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Shield/neocities-fireprooofcommentaries/rc3/09_Youth_Resources/Found/Leader_Guides/RC3-Found-Leader-13-LivingInChrist.pdf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Shield/neocities-fireprooofcommentaries/rc3/09_Youth_Resources/Found/Student_Handouts/RC3-Found-Handout-13-LivingInChrist.pdf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John 15. Abiding means continuing dependence and fellowship with Christ; fruit reveals received life.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Shield/neocities-fireprooofcommentaries/rc3/09_Youth_Resources/Found/Leader_Guides/RC3-Found-Leader-13-LivingInChrist.pdf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Shield/neocities-fireprooofcommentaries/rc3/09_Youth_Resources/Found/Student_Handouts/RC3-Found-Handout-13-LivingInChrist.pdf</a:t>
            </a:r>
          </a:p>
          <a:p xmlns:a="http://schemas.openxmlformats.org/drawingml/2006/main">
            <a:r>
              <a:t>- /Volumes/T7 Shield/neocities-fireprooofcommentaries/rc3/09_Youth_Resources/Found/Video_Plans/Session_13_Assets/Found-13-Root-Before-Fruit-Storyboard-v1.png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Walking by the Spirit is active dependence. Avoid both passive waiting and self-powered moral reform.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Shield/neocities-fireprooofcommentaries/rc3/09_Youth_Resources/Found/Leader_Guides/RC3-Found-Leader-13-LivingInChrist.pdf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Shield/neocities-fireprooofcommentaries/rc3/09_Youth_Resources/Found/Student_Handouts/RC3-Found-Handout-13-LivingInChrist.pdf</a:t>
            </a:r>
          </a:p>
          <a:p xmlns:a="http://schemas.openxmlformats.org/drawingml/2006/main">
            <a:r>
              <a:t>- /Volumes/T7 Shield/neocities-fireprooofcommentaries/rc3/09_Youth_Resources/Found/Video_Plans/Session_13_Assets/Found-13-Root-Before-Fruit-Storyboard-v1.png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Place baptism, Scripture, prayer, fellowship, the Lord's Supper, worship, and mutual care within ordinary church life.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Shield/neocities-fireprooofcommentaries/rc3/09_Youth_Resources/Found/Leader_Guides/RC3-Found-Leader-13-LivingInChrist.pdf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Shield/neocities-fireprooofcommentaries/rc3/09_Youth_Resources/Found/Student_Handouts/RC3-Found-Handout-13-LivingInChrist.pdf</a:t>
            </a:r>
          </a:p>
          <a:p xmlns:a="http://schemas.openxmlformats.org/drawingml/2006/main">
            <a:r>
              <a:t>- /Volumes/T7 Shield/neocities-fireprooofcommentaries/rc3/09_Youth_Resources/Found/Video_Plans/Session_13_Assets/Found-13-Root-Before-Fruit-Storyboard-v1.png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Ephesians 2 places good works after grace as God's appointed fruit. Service and witness make Christ's life visible.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Shield/neocities-fireprooofcommentaries/rc3/09_Youth_Resources/Found/Leader_Guides/RC3-Found-Leader-13-LivingInChrist.pdf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Shield/neocities-fireprooofcommentaries/rc3/09_Youth_Resources/Found/Student_Handouts/RC3-Found-Handout-13-LivingInChrist.pdf</a:t>
            </a:r>
          </a:p>
          <a:p xmlns:a="http://schemas.openxmlformats.org/drawingml/2006/main">
            <a:r>
              <a:t>- /Volumes/T7 Shield/neocities-fireprooofcommentaries/rc3/09_Youth_Resources/Found/Video_Plans/Session_13_Assets/Found-13-Root-Before-Fruit-Storyboard-v1.png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rooted-week practices as ways believers receive, express, and share life in Christ—not ways to purchase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Shield/neocities-fireprooofcommentaries/rc3/09_Youth_Resources/Found/Leader_Guides/RC3-Found-Leader-13-LivingInChrist.pdf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Shield/neocities-fireprooofcommentaries/rc3/09_Youth_Resources/Found/Student_Handouts/RC3-Found-Handout-13-LivingInChrist.pdf</a:t>
            </a:r>
          </a:p>
          <a:p xmlns:a="http://schemas.openxmlformats.org/drawingml/2006/main">
            <a:r>
              <a:t>- /Volumes/T7 Shield/neocities-fireprooofcommentaries/rc3/09_Youth_Resources/Found/Visual_Theology/Found-13-Visual-Theology.png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 not turn spiritual disciplines into conditions for creating, purchasing, or preserving salvation. Christ remains the 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Shield/neocities-fireprooofcommentaries/rc3/09_Youth_Resources/Found/Leader_Guides/RC3-Found-Leader-13-LivingInChrist.pdf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Shield/neocities-fireprooofcommentaries/rc3/09_Youth_Resources/Found/Student_Handouts/RC3-Found-Handout-13-LivingInChrist.pdf</a:t>
            </a:r>
          </a:p>
          <a:p xmlns:a="http://schemas.openxmlformats.org/drawingml/2006/main">
            <a:r>
              <a:t>- /Volumes/T7 Shield/neocities-fireprooofcommentaries/rc3/09_Youth_Resources/Found/Video_Plans/Session_13_Assets/Found-13-Root-Before-Fruit-Storyboard-v1.png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source, practice, growth, and fruit in order. Fruit confirms life but never becomes its cause or price.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Shield/neocities-fireprooofcommentaries/rc3/09_Youth_Resources/Found/Leader_Guides/RC3-Found-Leader-13-LivingInChrist.pdf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Shield/neocities-fireprooofcommentaries/rc3/09_Youth_Resources/Found/Student_Handouts/RC3-Found-Handout-13-LivingInChrist.pdf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questions to help students identify one faithful next step without assigning habits as a substitute for conversion.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Shield/neocities-fireprooofcommentaries/rc3/09_Youth_Resources/Found/Leader_Guides/RC3-Found-Leader-13-LivingInChrist.pdf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memory verse. Close the series with dependence upon Christ, gratitude, church life, service, and witness.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Shield/neocities-fireprooofcommentaries/rc3/09_Youth_Resources/Found/Leader_Guides/RC3-Found-Leader-13-LivingInChrist.pdf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Shield/neocities-fireprooofcommentaries/rc3/09_Youth_Resources/Found/Student_Handouts/RC3-Found-Handout-13-LivingInChrist.pdf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2027f3ff44450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03875579589483c" /><Relationship Type="http://schemas.openxmlformats.org/officeDocument/2006/relationships/slideLayout" Target="/ppt/slideLayouts/slideLayout1.xml" Id="Ra67b8dba77134e3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67b8dba77134e3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8db8ca6af0497e" /><Relationship Type="http://schemas.openxmlformats.org/officeDocument/2006/relationships/image" Target="/ppt/media/image.png" Id="R0e6c1007da674e8c" /><Relationship Type="http://schemas.openxmlformats.org/officeDocument/2006/relationships/notesSlide" Target="/ppt/notesSlides/notesSlide1.xml" Id="R405dc2ae03ca492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2ea063100d449a" /><Relationship Type="http://schemas.openxmlformats.org/officeDocument/2006/relationships/notesSlide" Target="/ppt/notesSlides/notesSlide2.xml" Id="Rf2090aeef18e437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cefbee327c4b80" /><Relationship Type="http://schemas.openxmlformats.org/officeDocument/2006/relationships/image" Target="/ppt/media/image2.png" Id="Rced5ca4b4a0545cf" /><Relationship Type="http://schemas.openxmlformats.org/officeDocument/2006/relationships/notesSlide" Target="/ppt/notesSlides/notesSlide3.xml" Id="R3256349b75d94b1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0bc0cc75a742d8" /><Relationship Type="http://schemas.openxmlformats.org/officeDocument/2006/relationships/image" Target="/ppt/media/image3.png" Id="Redf92fb8d08c4421" /><Relationship Type="http://schemas.openxmlformats.org/officeDocument/2006/relationships/notesSlide" Target="/ppt/notesSlides/notesSlide4.xml" Id="Rd2e444a510774a2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c71f02eb61445d" /><Relationship Type="http://schemas.openxmlformats.org/officeDocument/2006/relationships/image" Target="/ppt/media/image4.png" Id="R7feb6d08004b4e71" /><Relationship Type="http://schemas.openxmlformats.org/officeDocument/2006/relationships/notesSlide" Target="/ppt/notesSlides/notesSlide5.xml" Id="Rfaf5a7ff171c45c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33c089980449b4" /><Relationship Type="http://schemas.openxmlformats.org/officeDocument/2006/relationships/image" Target="/ppt/media/image5.png" Id="R2e232e47aad24d1b" /><Relationship Type="http://schemas.openxmlformats.org/officeDocument/2006/relationships/notesSlide" Target="/ppt/notesSlides/notesSlide6.xml" Id="Rf80061a1d65140a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0c45c26e9c47d4" /><Relationship Type="http://schemas.openxmlformats.org/officeDocument/2006/relationships/image" Target="/ppt/media/image6.png" Id="Rcdeed0c5da1c439a" /><Relationship Type="http://schemas.openxmlformats.org/officeDocument/2006/relationships/notesSlide" Target="/ppt/notesSlides/notesSlide7.xml" Id="R27fdd28b485f464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5aedaf2cf94e26" /><Relationship Type="http://schemas.openxmlformats.org/officeDocument/2006/relationships/image" Target="/ppt/media/image7.png" Id="Rcd67706318e6486d" /><Relationship Type="http://schemas.openxmlformats.org/officeDocument/2006/relationships/notesSlide" Target="/ppt/notesSlides/notesSlide8.xml" Id="R4dbdc8b0ed4e456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b9579786b048c7" /><Relationship Type="http://schemas.openxmlformats.org/officeDocument/2006/relationships/image" Target="/ppt/media/image8.png" Id="Re78c608dabda44bf" /><Relationship Type="http://schemas.openxmlformats.org/officeDocument/2006/relationships/notesSlide" Target="/ppt/notesSlides/notesSlide9.xml" Id="R70ce1132b75544d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ecdeeb207148ca" /><Relationship Type="http://schemas.openxmlformats.org/officeDocument/2006/relationships/notesSlide" Target="/ppt/notesSlides/notesSlide10.xml" Id="Rb33ad4b3d298484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fb70d971e7455b" /><Relationship Type="http://schemas.openxmlformats.org/officeDocument/2006/relationships/image" Target="/ppt/media/image9.png" Id="R070110bab9754656" /><Relationship Type="http://schemas.openxmlformats.org/officeDocument/2006/relationships/notesSlide" Target="/ppt/notesSlides/notesSlide11.xml" Id="Re1b03e5ea61f4db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89866430f24325" /><Relationship Type="http://schemas.openxmlformats.org/officeDocument/2006/relationships/notesSlide" Target="/ppt/notesSlides/notesSlide12.xml" Id="Rfe5c2dc4d9d8426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36c8ae9a8d4305" /><Relationship Type="http://schemas.openxmlformats.org/officeDocument/2006/relationships/notesSlide" Target="/ppt/notesSlides/notesSlide13.xml" Id="R5eb384acfcff474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b2719244a64c62" /><Relationship Type="http://schemas.openxmlformats.org/officeDocument/2006/relationships/image" Target="/ppt/media/image10.png" Id="Rb82d906ded4c46e2" /><Relationship Type="http://schemas.openxmlformats.org/officeDocument/2006/relationships/notesSlide" Target="/ppt/notesSlides/notesSlide14.xml" Id="Rb157312f299d4f5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6c1007da674e8c"/>
          <a:srcRect xmlns:a="http://schemas.openxmlformats.org/drawingml/2006/main" l="0" t="1291" r="0" b="129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704850"/>
            <a:ext cx="5334000" cy="44862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938FAD-FBEF-44B8-87F7-5EDBAB59B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4350"/>
            <a:ext cx="5715000" cy="4867275"/>
          </a:xfrm>
          <a:prstGeom xmlns:a="http://schemas.openxmlformats.org/drawingml/2006/main" prst="roundRect">
            <a:avLst>
              <a:gd name="adj" fmla="val 1566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F33F05-3D43-4D02-8FF5-5E06F2A50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667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7D989"/>
                </a:solidFill>
              </a:defRPr>
            </a:pPr>
            <a:r>
              <a:rPr sz="1275" b="1" i="0">
                <a:solidFill>
                  <a:srgbClr val="F7D989"/>
                </a:solidFill>
              </a:rPr>
              <a:t>RC3 • LIFE IN CHRIST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8F7B61-A86A-4FEB-8051-7EA294317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57275"/>
            <a:ext cx="4572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650" b="1" i="0">
                <a:solidFill>
                  <a:srgbClr val="FAF4E6"/>
                </a:solidFill>
              </a:defRPr>
            </a:pPr>
            <a:r>
              <a:rPr sz="4650" b="1" i="0">
                <a:solidFill>
                  <a:srgbClr val="FAF4E6"/>
                </a:solidFill>
              </a:rPr>
              <a:t>FOUND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E7350D-989D-4FB9-A4FC-E91C66061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859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E9AA2F"/>
                </a:solidFill>
              </a:defRPr>
            </a:pPr>
            <a:r>
              <a:rPr sz="1800" b="1" i="0">
                <a:solidFill>
                  <a:srgbClr val="E9AA2F"/>
                </a:solidFill>
              </a:rPr>
              <a:t>SESSION 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511A70-8DF8-47AB-B786-1807D8ABE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51435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WHAT DOES LIVING</a:t>
            </a:r>
          </a:p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IN CHRIST LOOK LIKE?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ED1C53-A8E1-4D1F-BE5F-286697959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52925"/>
            <a:ext cx="2857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067599-A70A-4E10-970F-FA931FD0C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0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1">
                <a:solidFill>
                  <a:srgbClr val="FAF4E6"/>
                </a:solidFill>
              </a:defRPr>
            </a:pPr>
            <a:r>
              <a:rPr sz="1650" b="0" i="1">
                <a:solidFill>
                  <a:srgbClr val="FAF4E6"/>
                </a:solidFill>
              </a:rPr>
              <a:t>The New Life Takes Root</a:t>
            </a:r>
          </a:p>
          <a:p xmlns:a="http://schemas.openxmlformats.org/drawingml/2006/main">
            <a:pPr algn="l">
              <a:defRPr sz="1650" b="0" i="1">
                <a:solidFill>
                  <a:srgbClr val="FAF4E6"/>
                </a:solidFill>
              </a:defRPr>
            </a:pPr>
            <a:r>
              <a:rPr sz="1650" b="0" i="1">
                <a:solidFill>
                  <a:srgbClr val="FAF4E6"/>
                </a:solidFill>
              </a:rPr>
              <a:t>and Becomes Visible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FB2EAB-DB0B-4B39-8DCA-2A20C8F8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10250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C8D2E4"/>
                </a:solidFill>
              </a:defRPr>
            </a:pPr>
            <a:r>
              <a:rPr sz="1125" b="0" i="0">
                <a:solidFill>
                  <a:srgbClr val="C8D2E4"/>
                </a:solidFill>
              </a:rPr>
              <a:t>Fireproof Studies • James J. Burke</a:t>
            </a:r>
          </a:p>
        </p:txBody>
      </p:sp>
    </p:spTree>
    <p:extLst>
      <p:ext uri="{BB962C8B-B14F-4D97-AF65-F5344CB8AC3E}">
        <p14:creationId xmlns:p14="http://schemas.microsoft.com/office/powerpoint/2010/main" val="19267187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6B47A7-2082-4BC9-9424-93AB6E481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OPENING ACTIVITY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6A015E-C7DB-483F-9639-562995961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14375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0B1735"/>
                </a:solidFill>
              </a:defRPr>
            </a:pPr>
            <a:r>
              <a:rPr sz="3300" b="1" i="0">
                <a:solidFill>
                  <a:srgbClr val="0B1735"/>
                </a:solidFill>
              </a:rPr>
              <a:t>Root or fruit?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BDECE3-5F66-4717-B92D-B87BA5709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23975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40506A"/>
                </a:solidFill>
              </a:defRPr>
            </a:pPr>
            <a:r>
              <a:rPr sz="1725" b="0" i="0">
                <a:solidFill>
                  <a:srgbClr val="40506A"/>
                </a:solidFill>
              </a:rPr>
              <a:t>Which parts supply life—and which parts show that life is present?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CC82C0-50AB-4945-A67F-5B233D3CF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8820F8-960D-4E3A-9CAD-49F775DB0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5F7E4B-7CD3-4BEF-979A-E58EF104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ROOTS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CCCAA8-14AA-46F7-AB0F-8CCFBEFEB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AD36C8-B749-4E72-96B6-C67676350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CB763F-8159-4D5A-8E26-5131BA054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STEM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C43A54-825D-4F32-B934-D1A7C1C76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711540-4BEE-480A-9262-CFF68AA2F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8F1929-F7DD-49C1-92D1-4812320C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BRANCHES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51936B-F897-4AF2-9A72-A82CF5C5B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D65FC9-C8BB-4E74-899B-68F267D2C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E48201-67F0-4BE8-AB44-99668EA6D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FRUIT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EA2574-2CCB-41CC-A93B-323170A28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95875"/>
            <a:ext cx="990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0B633A"/>
                </a:solidFill>
              </a:defRPr>
            </a:pPr>
            <a:r>
              <a:rPr sz="1950" b="1" i="0">
                <a:solidFill>
                  <a:srgbClr val="0B633A"/>
                </a:solidFill>
              </a:rPr>
              <a:t>The branch does not create life by producing fruit. It bears fruit because it lives from the vine.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BC065F-B89C-4B56-A4C2-550268C37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79746D-24AF-481D-8A3F-BFE309636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6F9C50-C5E9-424A-9FF4-37DE7E364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267485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d5ca4b4a0545cf"/>
          <a:srcRect xmlns:a="http://schemas.openxmlformats.org/drawingml/2006/main" l="0" t="1759" r="0" b="175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308FEA-87FD-4EF7-A1D8-129A60CF6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B43B3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B5D1B9-8F42-4DAF-AC1E-022638FD7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ROOT BEFORE FRUIT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F12AC4-7AA9-4797-84E6-A2AE19B2B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Attached fruit can imitate life for a moment.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F4E53E-AE6E-4150-B5F2-4F87532A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59B294-1ED9-486B-8640-5C9AC0EB5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Decoration can make a dead branch look productive from a distance.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6106EA-1E43-464E-A4F7-503295FA4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But taped fruit does not create roots, living connection, growth, or life.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9B521A-5033-464C-A96F-3E89F850F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B43B31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APPEARANCE CANNOT MANUFACTURE LIFE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C0426A-BF11-4BF8-85C8-13B13F19E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6ABB3E-F935-45A5-A0ED-978EA0E0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9DAEA6-714D-4056-9BB6-7A061899E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9307045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f92fb8d08c4421"/>
          <a:srcRect xmlns:a="http://schemas.openxmlformats.org/drawingml/2006/main" l="0" t="1316" r="0" b="13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89F189-0DB2-4ED1-A915-051472A73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AFC7E1-32A0-426C-AE00-DC66F882E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LIVING CONNECTION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594559-5229-4C95-9673-38E060E26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Real fruit grows from received life.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1380F8-2469-4642-865B-7B19283A4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3D3CED-A336-4A3D-9321-04FC8A0A4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The living plant remains connected, receives what it needs, and bears fruit.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BE52D6-E369-4530-BC40-C398800C8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Christian growth is active dependence upon Christ through the Spirit—not self-powered reform.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C6ADA5-EF0B-49B0-8B1C-F9D16F0AD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ROOT FIRST • FRUIT FOLLOWS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A16011-1EF4-455E-9B1E-48B6BB3A4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574BDC-DF92-4185-B646-664499A74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D39D9B-66E4-4DC2-8F5F-3AE61FD9E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41618508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eb6d08004b4e71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0EC388-6FE3-4D6C-8168-6481F644F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F7014F-A61C-4B69-8376-D2BB9E4DA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477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9AA2F"/>
                </a:solidFill>
              </a:defRPr>
            </a:pPr>
            <a:r>
              <a:rPr sz="1575" b="1" i="0">
                <a:solidFill>
                  <a:srgbClr val="E9AA2F"/>
                </a:solidFill>
              </a:rPr>
              <a:t>BIG IDEA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25FDA2-35F3-460F-845D-CCED9466F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00150"/>
            <a:ext cx="10382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525" b="1" i="0">
                <a:solidFill>
                  <a:srgbClr val="FFFFFF"/>
                </a:solidFill>
              </a:defRPr>
            </a:pPr>
            <a:r>
              <a:rPr sz="3525" b="1" i="0">
                <a:solidFill>
                  <a:srgbClr val="FFFFFF"/>
                </a:solidFill>
              </a:rPr>
              <a:t>Christ's life takes root and becomes</a:t>
            </a:r>
          </a:p>
          <a:p xmlns:a="http://schemas.openxmlformats.org/drawingml/2006/main">
            <a:pPr algn="l">
              <a:defRPr sz="3525" b="1" i="0">
                <a:solidFill>
                  <a:srgbClr val="FFFFFF"/>
                </a:solidFill>
              </a:defRPr>
            </a:pPr>
            <a:r>
              <a:rPr sz="3525" b="1" i="0">
                <a:solidFill>
                  <a:srgbClr val="FFFFFF"/>
                </a:solidFill>
              </a:rPr>
              <a:t>visible through the Spirit.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59D458-F98E-4FCE-9E6A-570357C07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76550"/>
            <a:ext cx="2571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9131E5-9600-4E31-B449-314818F78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76600"/>
            <a:ext cx="10382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75" b="1" i="0">
                <a:solidFill>
                  <a:srgbClr val="FAF4E6"/>
                </a:solidFill>
              </a:defRPr>
            </a:pPr>
            <a:r>
              <a:rPr sz="2475" b="1" i="0">
                <a:solidFill>
                  <a:srgbClr val="FAF4E6"/>
                </a:solidFill>
              </a:rPr>
              <a:t>The believer lives from Christ and increasingly displays His life as rooted fruit.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E82A3E-9EC3-419A-9560-FAF3124B0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57700"/>
            <a:ext cx="10382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7D989"/>
                </a:solidFill>
              </a:defRPr>
            </a:pPr>
            <a:r>
              <a:rPr sz="2100" b="1" i="0">
                <a:solidFill>
                  <a:srgbClr val="F7D989"/>
                </a:solidFill>
              </a:rPr>
              <a:t>Good works are fruit of Christ's life—never the root, price, or means of preserving 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498838-5C27-478A-AFA4-CD5521FEF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EF7EC6-3FBD-4EC5-AF68-9F5F02E36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D007E9-2CEA-4AF6-8344-2A026D70F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586059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232e47aad24d1b"/>
          <a:srcRect xmlns:a="http://schemas.openxmlformats.org/drawingml/2006/main" l="0" t="1663" r="0" b="166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2818E8-DEB1-4F00-8146-AA1EC27E5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5915FE-65D1-4E16-925E-6195E8862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JOHN 15:1-11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699272-3C41-47D9-893B-A1309FFE3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Live from Christ, the true Vine.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A542AA-7294-4191-B3F3-190B01BC9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FC39EE-5A3E-4F3D-8E3A-136944D35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The believer never graduates from dependence upon Christ.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692389-B185-429E-BD26-9904C9FF3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His Word, love, and life shape the branch so that fruit appears. Fruit reveals received life; it does not create union.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3C8D96-917F-4762-A7D3-B6FD241C8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CHRIST REMAINS THE SOURCE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9C92CC-3192-4567-B63E-41D04CD7D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DFA7CE-F05E-499C-A78A-DE434119A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6032FD-9081-43D3-9F28-476E98A04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0064890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eed0c5da1c439a"/>
          <a:srcRect xmlns:a="http://schemas.openxmlformats.org/drawingml/2006/main" l="0" t="1220" r="0" b="12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1D54C7-D343-4A43-90C5-3A515A2DC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4C5377-9E71-48ED-AA68-A0B46D4FA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GALATIANS 5:16-25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A64C45-EFC1-40D0-9CF6-D08B0DB0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Walk by the Spirit.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5D07C4-B935-4C1A-A628-764A1006A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90A3F9-AE8A-4441-94C2-E2FA5F538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The Spirit opposes the desires of the flesh and produces Christlike character.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6D0AD4-4A39-4ED5-BC83-E0ADDEE46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Growth is active dependence—not passive waiting and not self-powered improvement.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6E1C4A-CA2B-4E79-97A5-EAA1A1E6A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61B46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THE SPIRIT WHO GIVES LIFE ENABLES THE WALK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FE2E44-FED4-4EC8-832C-123A7B80A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DD557A-B87E-4FA9-B5A5-4100FA20B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2E7050-1DDE-4BAA-99F7-7D53C82D1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6432999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67706318e6486d"/>
          <a:srcRect xmlns:a="http://schemas.openxmlformats.org/drawingml/2006/main" l="0" t="1413" r="0" b="14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2978A8-70A2-4FD7-ABC8-DD2A96FBA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4767FD-CDC2-46EF-B018-662451D98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ACTS 2:41-47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68C0BA-8BE2-4426-85B8-9B5B73748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Grow with Christ's people.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B0FA56-7EA7-4399-AD92-E68B3280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B3A478-AE63-4C01-B4A4-2CC32FC34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Scripture, prayer, fellowship, worship, baptism, and the Lord's Supper belong to ordinary Christian life.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B3555B-11A9-430D-A39D-3D5220A11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New life is personal, but it was never designed to be solitary.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6AFD34-CA1C-42C0-BFE4-8B8848DC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68B2C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CHURCH LIFE IS ORDINARY—not optional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9E17C5-2B70-4C66-87B9-0A473B4E8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D74E95-554D-4236-9EF8-FF65B69DE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FAC212-5C95-4123-8D50-A7A637755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722900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8c608dabda44bf"/>
          <a:srcRect xmlns:a="http://schemas.openxmlformats.org/drawingml/2006/main" l="0" t="1316" r="0" b="13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DCB32C-1FA7-4FAB-9061-9607B019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7D9536-8419-4484-A61F-C9E4B650E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EPHESIANS 2:8-10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16D33E-3498-4DBF-BC03-860DC08E4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Serve and bear witness.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CD57C0-9634-4932-8455-F74BFE9A8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A6BC16-CFF1-46CC-98CC-0CDE47752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Grace creates a people prepared for good works.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289C07-0A6B-41CD-B981-06ED56984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Service and witness make Christ's life visible and carry His Gospel toward others.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385E2D-26BE-465D-8E67-5C62F8030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512A7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WORKS ARE APPOINTED FRUIT—not grace's purchase price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5B0DA7-CCF8-4EE4-A19E-D6CE61A17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653B26-A99D-4BE2-B5FB-4C2BE5DD3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D5A389-D487-47FD-B1B3-CB3CA08F0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4893465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91C6C4-DEF1-4DAB-BDB7-BDE08324F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126C73"/>
                </a:solidFill>
              </a:defRPr>
            </a:pPr>
            <a:r>
              <a:rPr sz="1275" b="1" i="0">
                <a:solidFill>
                  <a:srgbClr val="126C73"/>
                </a:solidFill>
              </a:rPr>
              <a:t>SYNTHESIS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E7D5B8-9CFD-4CFC-9752-4F99D433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04850"/>
            <a:ext cx="1076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A rooted week receives, expresses, and shares life.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5B6198-FD0D-4AE7-ABB7-0D0882632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0CEECF-9F55-492F-8138-13EB2FFF7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716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633A"/>
                </a:solidFill>
              </a:defRPr>
            </a:pPr>
            <a:r>
              <a:rPr sz="1500" b="1" i="0">
                <a:solidFill>
                  <a:srgbClr val="0B633A"/>
                </a:solidFill>
              </a:rPr>
              <a:t>SCRIPTURE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D139D3-921D-47CB-98B5-6CBD3B185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145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Hear and remember Christ's Word.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A44382-A85F-4A36-B23B-C1882481A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65735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3D1DCA-0F76-44EA-AB21-B63017469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7716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61B46"/>
                </a:solidFill>
              </a:defRPr>
            </a:pPr>
            <a:r>
              <a:rPr sz="1500" b="1" i="0">
                <a:solidFill>
                  <a:srgbClr val="061B46"/>
                </a:solidFill>
              </a:rPr>
              <a:t>PRAYER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CF4ECB-5146-4C56-BF39-33FD2927C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1145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Depend upon the Father.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508206-7BF7-48D0-9ED2-29BC25271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34747E-A306-4645-A4D5-A841F77DD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242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68B2C"/>
                </a:solidFill>
              </a:defRPr>
            </a:pPr>
            <a:r>
              <a:rPr sz="1500" b="1" i="0">
                <a:solidFill>
                  <a:srgbClr val="F68B2C"/>
                </a:solidFill>
              </a:rPr>
              <a:t>CHURCH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E6617D-42F0-442C-A79B-F35421788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6710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Worship, learn, and share life.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9B6DC3-B033-4B3C-B1BD-A25B033DB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00990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04C950-ABE3-419F-AD2B-B38A81CF2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1242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512A7A"/>
                </a:solidFill>
              </a:defRPr>
            </a:pPr>
            <a:r>
              <a:rPr sz="1500" b="1" i="0">
                <a:solidFill>
                  <a:srgbClr val="512A7A"/>
                </a:solidFill>
              </a:rPr>
              <a:t>OBEDIENCE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48DD96-AD6C-40CE-94B9-C02606125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46710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Receive Christ's authority.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227266-D9AB-4522-84F1-CA457E10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6C7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618635-F56E-41F7-ACAC-14D310883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767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26C73"/>
                </a:solidFill>
              </a:defRPr>
            </a:pPr>
            <a:r>
              <a:rPr sz="1500" b="1" i="0">
                <a:solidFill>
                  <a:srgbClr val="126C73"/>
                </a:solidFill>
              </a:rPr>
              <a:t>SERVICE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676385-1762-4EAD-8EF0-AA0925E12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196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Give yourself for others.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B4C43E-C704-4267-A74E-6C1780E0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6245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027C66-2B21-4F60-A60F-0F4F684E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4767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E9AA2F"/>
                </a:solidFill>
              </a:defRPr>
            </a:pPr>
            <a:r>
              <a:rPr sz="1500" b="1" i="0">
                <a:solidFill>
                  <a:srgbClr val="E9AA2F"/>
                </a:solidFill>
              </a:rPr>
              <a:t>WITNESS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9F77AA-E782-4C55-930A-7082DCD86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8196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Speak of Christ and His Gospel.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12F2F0-23F2-4DD3-9F21-71FFB4EB6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5C31DB-28A5-4B6E-914F-40C19CE47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E46C5B-2133-43E8-A544-7EA24141B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80796643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0110bab9754656"/>
          <a:srcRect xmlns:a="http://schemas.openxmlformats.org/drawingml/2006/main" l="0" t="1300" r="0" b="13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0" y="1143000"/>
            <a:ext cx="5143500" cy="4333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1B044D-7AD9-4020-A2BC-674811A3E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028700"/>
            <a:ext cx="5372100" cy="4562475"/>
          </a:xfrm>
          <a:prstGeom xmlns:a="http://schemas.openxmlformats.org/drawingml/2006/main" prst="roundRect">
            <a:avLst>
              <a:gd name="adj" fmla="val 1670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38C9D9-D3D9-4886-9DA1-961B652BB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E9AA2F"/>
                </a:solidFill>
              </a:defRPr>
            </a:pPr>
            <a:r>
              <a:rPr sz="1350" b="1" i="0">
                <a:solidFill>
                  <a:srgbClr val="E9AA2F"/>
                </a:solidFill>
              </a:rPr>
              <a:t>KEEP THE ORDER CLEAR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4BE8AD-30EB-41F2-8FE9-80F9C012B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Good works are fruit—not root.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5AFC22-FE48-433F-AAB2-0F10AC94C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57450"/>
            <a:ext cx="2476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62B8B3-497D-4095-9EC3-EFAE97A95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38450"/>
            <a:ext cx="5238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Believers obey because they are alive in Christ.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25C305-953F-4B4F-8EBC-4D31C6EA6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48125"/>
            <a:ext cx="52387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7D989"/>
                </a:solidFill>
              </a:defRPr>
            </a:pPr>
            <a:r>
              <a:rPr sz="1875" b="0" i="0">
                <a:solidFill>
                  <a:srgbClr val="F7D989"/>
                </a:solidFill>
              </a:rPr>
              <a:t>Abiding is continuing dependence and fellowship, not keeping oneself joined to Christ by sufficient effort.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8FADDD-9BE4-434F-8DA6-3F8B87E17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43550"/>
            <a:ext cx="5238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CHRIST REMAINS THE BELIEVER'S LIFE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FAADEF-EF44-4015-AC53-4AE584046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C0AE58-256B-4BA1-A2AF-4D4573C6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22ADFD-8F52-48B5-A76A-16573987C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04099740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8F55F6-C40F-46CE-ABB5-A79800A6B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68B2C"/>
                </a:solidFill>
              </a:defRPr>
            </a:pPr>
            <a:r>
              <a:rPr sz="1275" b="1" i="0">
                <a:solidFill>
                  <a:srgbClr val="F68B2C"/>
                </a:solidFill>
              </a:rPr>
              <a:t>KEEP THESE DISTINCT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590F12-3E7C-4315-9392-90CE33B71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048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Keep the source and its fruit in the right order.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06F1D9-E839-424B-9202-C7315EA7E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1D35A7-B778-40E0-9028-9FA17B1F9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4859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B633A"/>
                </a:solidFill>
              </a:defRPr>
            </a:pPr>
            <a:r>
              <a:rPr sz="1575" b="1" i="0">
                <a:solidFill>
                  <a:srgbClr val="0B633A"/>
                </a:solidFill>
              </a:rPr>
              <a:t>ROOT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5AE6A4-7DA0-4685-BF84-E6E2BB3F9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4668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Union with Christ and life by the Spirit.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C2D469-A656-4838-B646-65A001E42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1907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B2225C-010D-42C3-8F27-B4499D682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193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D98EC4-26FA-49E6-8A30-3132D917C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4003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61B46"/>
                </a:solidFill>
              </a:defRPr>
            </a:pPr>
            <a:r>
              <a:rPr sz="1575" b="1" i="0">
                <a:solidFill>
                  <a:srgbClr val="061B46"/>
                </a:solidFill>
              </a:rPr>
              <a:t>PRACTICE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7D0588-2FEE-41F8-B96D-286FE5F38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812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Scripture, prayer, and church help us receive and express life in Christ.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1EC688-74BE-4162-93DF-9BCC69FA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051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E09486-C72A-49FC-B8ED-B2CF49C13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B0DF85-B1CB-4AE4-93F1-92BC80D57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3147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F68B2C"/>
                </a:solidFill>
              </a:defRPr>
            </a:pPr>
            <a:r>
              <a:rPr sz="1575" b="1" i="0">
                <a:solidFill>
                  <a:srgbClr val="F68B2C"/>
                </a:solidFill>
              </a:rPr>
              <a:t>GROWTH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7E0824-BCD0-4CD7-B0D5-F5D670616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2956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The Spirit produces Christlike character through active dependence.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5B2EAB-2C4C-4B35-A467-5FCC3FF29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0195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5E47CE-8FD5-45D9-B56B-41235FE2D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481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C86027-8DBF-43B5-9A64-5FC70A825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29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512A7A"/>
                </a:solidFill>
              </a:defRPr>
            </a:pPr>
            <a:r>
              <a:rPr sz="1575" b="1" i="0">
                <a:solidFill>
                  <a:srgbClr val="512A7A"/>
                </a:solidFill>
              </a:rPr>
              <a:t>FRUIT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F3DF09-DEBC-47CF-A991-D6BAB7085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2100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Love, obedience, service, and witness make received life visible.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47B157-B8AE-466E-B5E0-F5BA63C8A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9339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998B9A-AFEB-4B04-B074-0C48AC5B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625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6C7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0A536C-C355-420E-BA4A-5E4B82C43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1435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26C73"/>
                </a:solidFill>
              </a:defRPr>
            </a:pPr>
            <a:r>
              <a:rPr sz="1575" b="1" i="0">
                <a:solidFill>
                  <a:srgbClr val="126C73"/>
                </a:solidFill>
              </a:rPr>
              <a:t>GRACE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FBBA8A-1035-4DA6-99FC-B7D9E299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1244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Fruit never becomes the price of the life from which it grows.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55A508-A12B-4185-880C-CC5231BF5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0F8430-161E-4FD5-AA88-356273D58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CF32C0-E11E-4B3A-9B6D-31F6EE232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5518849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D06F3E-4550-4F79-AC50-67633B0D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9AA2F"/>
                </a:solidFill>
              </a:defRPr>
            </a:pPr>
            <a:r>
              <a:rPr sz="1275" b="1" i="0">
                <a:solidFill>
                  <a:srgbClr val="E9AA2F"/>
                </a:solidFill>
              </a:rPr>
              <a:t>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141BD3-E190-47D1-998F-A27F180AC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770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Let's think it through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224D2F-C007-48CD-90A2-EEC074966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809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038CFE-53CA-4A74-89C5-FEA58A0C9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1F5AAB-9A56-4402-B403-1B6FD48A1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5144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Why can't a branch manufacture its own life?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12836E-ED54-4825-B3CE-AA8C8679F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9077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A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B0924A-098A-43D4-9BC9-7526EE33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38125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How is walking by the Spirit both dependent and active?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68C4ED-BC4D-4850-B1BB-EBAA86B4C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C04DC1-1A24-4AA4-ACD5-00F3037DA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24802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Why does new life belong in a local church?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8A167B-1B24-495A-AB23-F615D0D12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2432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2522DF-D5A9-49B6-83C5-D5639BA23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11480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How do good works display grace without earning it?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695ABB-5984-473C-9806-5D44D89D4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911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3B3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841F47-1CD3-489C-A580-FCA3C0877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9815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Which practice needs a faithful next step this week?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C15E0A-69E5-4590-9496-E9D5BE76C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243561-2A2E-41CF-9B2B-2A20129FC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E23163-F7B8-411A-A405-1B1C31BA9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657127051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2d906ded4c46e2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46CACB-8031-47EE-8697-84217B108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6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9042A3-856E-4495-B23E-F5B6EF63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11087100" cy="2895600"/>
          </a:xfrm>
          <a:prstGeom xmlns:a="http://schemas.openxmlformats.org/drawingml/2006/main" prst="roundRect">
            <a:avLst>
              <a:gd name="adj" fmla="val 2632"/>
            </a:avLst>
          </a:prstGeom>
          <a:solidFill xmlns:a="http://schemas.openxmlformats.org/drawingml/2006/main">
            <a:srgbClr val="061B46">
              <a:alpha val="92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18BDA4-7264-417C-B340-068F1A185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"/>
            <a:ext cx="1019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E9AA2F"/>
                </a:solidFill>
              </a:defRPr>
            </a:pPr>
            <a:r>
              <a:rPr sz="1500" b="1" i="0">
                <a:solidFill>
                  <a:srgbClr val="E9AA2F"/>
                </a:solidFill>
              </a:rPr>
              <a:t>MEMORY VERSE • GALATIANS 5:25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7D6A7E-ED1B-463B-A860-CCC6B1C6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219200"/>
            <a:ext cx="10096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 i="1">
                <a:solidFill>
                  <a:srgbClr val="FFFFFF"/>
                </a:solidFill>
              </a:defRPr>
            </a:pPr>
            <a:r>
              <a:rPr sz="2325" b="1" i="1">
                <a:solidFill>
                  <a:srgbClr val="FFFFFF"/>
                </a:solidFill>
              </a:rPr>
              <a:t>“If we live in the Spirit, let us also walk in the Spirit.”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9ACFAF-E4FA-4AD8-BCC4-E6AAF98DE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667000"/>
            <a:ext cx="971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7D989"/>
                </a:solidFill>
              </a:defRPr>
            </a:pPr>
            <a:r>
              <a:rPr sz="1650" b="1" i="0">
                <a:solidFill>
                  <a:srgbClr val="F7D989"/>
                </a:solidFill>
              </a:rPr>
              <a:t>Because the Spirit gives life, the believer actively walks in dependence and bears Christlike fruit.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091DC5-5935-4646-9F45-54DBF34CB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525780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0B633A">
              <a:alpha val="92000"/>
            </a:srgbClr>
          </a:solidFill>
          <a:ln xmlns:a="http://schemas.openxmlformats.org/drawingml/2006/main" w="19050">
            <a:solidFill>
              <a:srgbClr val="F7D98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04FF9F-4DDD-4C5C-BEC9-8C6050232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4335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7D989"/>
                </a:solidFill>
              </a:defRPr>
            </a:pPr>
            <a:r>
              <a:rPr sz="1500" b="1" i="0">
                <a:solidFill>
                  <a:srgbClr val="F7D989"/>
                </a:solidFill>
              </a:rPr>
              <a:t>THIS WEEK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CD831F-6BD2-498B-AFBD-472E2B2F9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00550"/>
            <a:ext cx="4572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Choose one rooted practice—Scripture, prayer, or church—and one outward fruit: obedience, service, or witness.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75531E-49E8-446E-9179-D9340BC75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695700"/>
            <a:ext cx="525780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512A7A">
              <a:alpha val="92000"/>
            </a:srgbClr>
          </a:solidFill>
          <a:ln xmlns:a="http://schemas.openxmlformats.org/drawingml/2006/main" w="19050">
            <a:solidFill>
              <a:srgbClr val="E5D1F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03FE52-BAB8-4287-A28F-09E15333F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9433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0DFFF"/>
                </a:solidFill>
              </a:defRPr>
            </a:pPr>
            <a:r>
              <a:rPr sz="1500" b="1" i="0">
                <a:solidFill>
                  <a:srgbClr val="F0DFFF"/>
                </a:solidFill>
              </a:rPr>
              <a:t>YOU MAY TALK WITH 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FB2F11-62E7-4BF3-98A4-F42BDB67C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400550"/>
            <a:ext cx="4572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FFFFFF"/>
                </a:solidFill>
              </a:defRPr>
            </a:pPr>
            <a:r>
              <a:rPr sz="1575" b="0" i="0">
                <a:solidFill>
                  <a:srgbClr val="FFFFFF"/>
                </a:solidFill>
              </a:rPr>
              <a:t>If Christian activity is replacing conversion or dependence upon Christ, return to the Gospel rather than assigning more habits.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F3A595-7093-4527-8956-B62AC39BD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399BD8-1348-47DC-8A24-58D5AD29F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CFD1E1-4625-49B8-8604-B99076377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7078863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2026-09-01T16:02:25.6840000Z</dcterms:created>
  <dcterms:modified xsi:type="dcterms:W3CDTF">2026-09-01T16:02:25.6840000Z</dcterms:modified>
</coreProperties>
</file>