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41692434ce9435f" /><Relationship Type="http://schemas.openxmlformats.org/officeDocument/2006/relationships/extended-properties" Target="/docProps/app.xml" Id="Rec35ce22e5b3447c" /><Relationship Type="http://schemas.openxmlformats.org/officeDocument/2006/relationships/officeDocument" Target="/ppt/presentation.xml" Id="R4fc13b04a38b4e8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2e7a4253b6c4e8b"/>
  </p:sldMasterIdLst>
  <p:notesMasterIdLst>
    <p:notesMasterId xmlns:r="http://schemas.openxmlformats.org/officeDocument/2006/relationships" r:id="R8591480022274e55"/>
  </p:notesMasterIdLst>
  <p:sldIdLst>
    <p:sldId xmlns:r="http://schemas.openxmlformats.org/officeDocument/2006/relationships" id="256" r:id="R03ee007840c14ac8"/>
    <p:sldId xmlns:r="http://schemas.openxmlformats.org/officeDocument/2006/relationships" id="257" r:id="Rad54bcc9e1dc4997"/>
    <p:sldId xmlns:r="http://schemas.openxmlformats.org/officeDocument/2006/relationships" id="258" r:id="R83a7be8dfa0e4e5b"/>
    <p:sldId xmlns:r="http://schemas.openxmlformats.org/officeDocument/2006/relationships" id="259" r:id="R72af5e1385e2436b"/>
    <p:sldId xmlns:r="http://schemas.openxmlformats.org/officeDocument/2006/relationships" id="260" r:id="R95178974b0e74baa"/>
    <p:sldId xmlns:r="http://schemas.openxmlformats.org/officeDocument/2006/relationships" id="261" r:id="Rd2393ab05a1b4806"/>
    <p:sldId xmlns:r="http://schemas.openxmlformats.org/officeDocument/2006/relationships" id="262" r:id="R811dc33c8dd44174"/>
    <p:sldId xmlns:r="http://schemas.openxmlformats.org/officeDocument/2006/relationships" id="263" r:id="Red43d04c1d7c48c7"/>
    <p:sldId xmlns:r="http://schemas.openxmlformats.org/officeDocument/2006/relationships" id="264" r:id="Recc92189c1da4786"/>
    <p:sldId xmlns:r="http://schemas.openxmlformats.org/officeDocument/2006/relationships" id="265" r:id="Rf6d82886a4ae435e"/>
    <p:sldId xmlns:r="http://schemas.openxmlformats.org/officeDocument/2006/relationships" id="266" r:id="R430f8310c1d94c53"/>
    <p:sldId xmlns:r="http://schemas.openxmlformats.org/officeDocument/2006/relationships" id="267" r:id="R1d6a054ccc824066"/>
    <p:sldId xmlns:r="http://schemas.openxmlformats.org/officeDocument/2006/relationships" id="268" r:id="Ra09f8b141b754eb3"/>
    <p:sldId xmlns:r="http://schemas.openxmlformats.org/officeDocument/2006/relationships" id="269" r:id="R6df36679f9fd4e8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4236cf83d04be6" /><Relationship Type="http://schemas.openxmlformats.org/officeDocument/2006/relationships/slideMaster" Target="/ppt/slideMasters/slideMaster1.xml" Id="R02e7a4253b6c4e8b" /><Relationship Type="http://schemas.openxmlformats.org/officeDocument/2006/relationships/notesMaster" Target="/ppt/notesMasters/notesMaster1.xml" Id="R8591480022274e55" /><Relationship Type="http://schemas.openxmlformats.org/officeDocument/2006/relationships/presProps" Target="/ppt/presProps.xml" Id="Rcb1b0e3ea6d54015" /><Relationship Type="http://schemas.openxmlformats.org/officeDocument/2006/relationships/tableStyles" Target="/ppt/tableStyles.xml" Id="Rc1ebbaf5e5e34bb1" /><Relationship Type="http://schemas.openxmlformats.org/officeDocument/2006/relationships/slide" Target="/ppt/slides/slide1.xml" Id="R03ee007840c14ac8" /><Relationship Type="http://schemas.openxmlformats.org/officeDocument/2006/relationships/slide" Target="/ppt/slides/slide2.xml" Id="Rad54bcc9e1dc4997" /><Relationship Type="http://schemas.openxmlformats.org/officeDocument/2006/relationships/slide" Target="/ppt/slides/slide3.xml" Id="R83a7be8dfa0e4e5b" /><Relationship Type="http://schemas.openxmlformats.org/officeDocument/2006/relationships/slide" Target="/ppt/slides/slide4.xml" Id="R72af5e1385e2436b" /><Relationship Type="http://schemas.openxmlformats.org/officeDocument/2006/relationships/slide" Target="/ppt/slides/slide5.xml" Id="R95178974b0e74baa" /><Relationship Type="http://schemas.openxmlformats.org/officeDocument/2006/relationships/slide" Target="/ppt/slides/slide6.xml" Id="Rd2393ab05a1b4806" /><Relationship Type="http://schemas.openxmlformats.org/officeDocument/2006/relationships/slide" Target="/ppt/slides/slide7.xml" Id="R811dc33c8dd44174" /><Relationship Type="http://schemas.openxmlformats.org/officeDocument/2006/relationships/slide" Target="/ppt/slides/slide8.xml" Id="Red43d04c1d7c48c7" /><Relationship Type="http://schemas.openxmlformats.org/officeDocument/2006/relationships/slide" Target="/ppt/slides/slide9.xml" Id="Recc92189c1da4786" /><Relationship Type="http://schemas.openxmlformats.org/officeDocument/2006/relationships/slide" Target="/ppt/slides/slide10.xml" Id="Rf6d82886a4ae435e" /><Relationship Type="http://schemas.openxmlformats.org/officeDocument/2006/relationships/slide" Target="/ppt/slides/slide11.xml" Id="R430f8310c1d94c53" /><Relationship Type="http://schemas.openxmlformats.org/officeDocument/2006/relationships/slide" Target="/ppt/slides/slide12.xml" Id="R1d6a054ccc824066" /><Relationship Type="http://schemas.openxmlformats.org/officeDocument/2006/relationships/slide" Target="/ppt/slides/slide13.xml" Id="Ra09f8b141b754eb3" /><Relationship Type="http://schemas.openxmlformats.org/officeDocument/2006/relationships/slide" Target="/ppt/slides/slide14.xml" Id="R6df36679f9fd4e8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7ee6aee36c46a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4c49ae02eb84f92" /><Relationship Type="http://schemas.openxmlformats.org/officeDocument/2006/relationships/notesMaster" Target="/ppt/notesMasters/notesMaster1.xml" Id="Re1295318788f4c1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9b13fc4d32444b" /><Relationship Type="http://schemas.openxmlformats.org/officeDocument/2006/relationships/notesMaster" Target="/ppt/notesMasters/notesMaster1.xml" Id="Reab74bd446c7424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703d2e50104429" /><Relationship Type="http://schemas.openxmlformats.org/officeDocument/2006/relationships/notesMaster" Target="/ppt/notesMasters/notesMaster1.xml" Id="R3bdf5b1178534b2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a08f9130bec4023" /><Relationship Type="http://schemas.openxmlformats.org/officeDocument/2006/relationships/notesMaster" Target="/ppt/notesMasters/notesMaster1.xml" Id="R1170cf4405ca40d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48d9aade79412f" /><Relationship Type="http://schemas.openxmlformats.org/officeDocument/2006/relationships/notesMaster" Target="/ppt/notesMasters/notesMaster1.xml" Id="R1db000b248c74d2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19a026b2b7c4956" /><Relationship Type="http://schemas.openxmlformats.org/officeDocument/2006/relationships/notesMaster" Target="/ppt/notesMasters/notesMaster1.xml" Id="Rab0846da79a3439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e6ce95849404d1d" /><Relationship Type="http://schemas.openxmlformats.org/officeDocument/2006/relationships/notesMaster" Target="/ppt/notesMasters/notesMaster1.xml" Id="R10af7caa5692403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a0932d761634c3b" /><Relationship Type="http://schemas.openxmlformats.org/officeDocument/2006/relationships/notesMaster" Target="/ppt/notesMasters/notesMaster1.xml" Id="R8c37dd7795d1474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bc5807977974d6d" /><Relationship Type="http://schemas.openxmlformats.org/officeDocument/2006/relationships/notesMaster" Target="/ppt/notesMasters/notesMaster1.xml" Id="Re50ecd9e7bfc435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6334b89a4fc4e86" /><Relationship Type="http://schemas.openxmlformats.org/officeDocument/2006/relationships/notesMaster" Target="/ppt/notesMasters/notesMaster1.xml" Id="Re720116c9d6b4a7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8f54167df734e4c" /><Relationship Type="http://schemas.openxmlformats.org/officeDocument/2006/relationships/notesMaster" Target="/ppt/notesMasters/notesMaster1.xml" Id="R593079ee745f4fe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5934f26b8ba415f" /><Relationship Type="http://schemas.openxmlformats.org/officeDocument/2006/relationships/notesMaster" Target="/ppt/notesMasters/notesMaster1.xml" Id="Rcbee7c31c09c40e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ba788a3fd9041d7" /><Relationship Type="http://schemas.openxmlformats.org/officeDocument/2006/relationships/notesMaster" Target="/ppt/notesMasters/notesMaster1.xml" Id="Ra946a4b144e34ef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768c1bf38a94098" /><Relationship Type="http://schemas.openxmlformats.org/officeDocument/2006/relationships/notesMaster" Target="/ppt/notesMasters/notesMaster1.xml" Id="R0251de63de1d4a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assurance without automatic reassurance or panic. The foundation is Christ's work and God's trustworthy testimony.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Shield/neocities-fireprooofcommentaries/rc3/09_Youth_Resources/Found/Leader_Guides/RC3-Found-Leader-12-Assurance.pdf</a:t>
            </a:r>
          </a:p>
          <a:p xmlns:a="http://schemas.openxmlformats.org/drawingml/2006/main">
            <a:r>
              <a:t>- /Volumes/T7 Shield/neocities-fireprooofcommentaries/rc3/09_Youth_Resources/Found/Video_Plans/Session_12_Assets/Found-12-What-Can-Hold-the-Weight-Storyboard-v1.png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Test the four proposed foundations. Memories, feelings, and religious acts can change or exist without surrender; Christ's work stands outside 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Shield/neocities-fireprooofcommentaries/rc3/09_Youth_Resources/Found/Leader_Guides/RC3-Found-Leader-12-Assurance.pdf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Shield/neocities-fireprooofcommentaries/rc3/09_Youth_Resources/Found/Student_Handouts/RC3-Found-Handout-12-Assurance.pdf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failing hooks to show why changing experience cannot carry the full weight of assurance. Keep the demonstration safe and ordinary.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Shield/neocities-fireprooofcommentaries/rc3/09_Youth_Resources/Found/Video_Plans/Found-12-Illustrative-Video-Plan.md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Shield/neocities-fireprooofcommentaries/rc3/09_Youth_Resources/Found/Video_Plans/Session_12_Assets/Found-12-What-Can-Hold-the-Weight-Storyboard-v1.png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Shield/neocities-fireprooofcommentaries/rc3/09_Youth_Resources/Found/Leader_Guides/RC3-Found-Leader-12-Assurance.pdf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Let the fixed anchor carry the metaphor. Assurance begins with Christ and God's promise, not with the strength of introspection.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Shield/neocities-fireprooofcommentaries/rc3/09_Youth_Resources/Found/Video_Plans/Found-12-Illustrative-Video-Plan.md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Shield/neocities-fireprooofcommentaries/rc3/09_Youth_Resources/Found/Video_Plans/Session_12_Assets/Found-12-What-Can-Hold-the-Weight-Storyboard-v1.png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Shield/neocities-fireprooofcommentaries/rc3/09_Youth_Resources/Found/Leader_Guides/RC3-Found-Leader-12-Assurance.pdf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 order clearly: foundation first, then confirming witnesses. Fruit strengthens confidence but never replaces Christ.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Shield/neocities-fireprooofcommentaries/rc3/09_Youth_Resources/Found/Leader_Guides/RC3-Found-Leader-12-Assurance.pdf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Shield/neocities-fireprooofcommentaries/rc3/09_Youth_Resources/Found/Student_Handouts/RC3-Found-Handout-12-Assurance.pdf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1 John 5:9-13. Eternal life is in God's Son, and God promises life to those who believe on Him.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Shield/neocities-fireprooofcommentaries/rc3/09_Youth_Resources/Found/Leader_Guides/RC3-Found-Leader-12-Assurance.pdf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Shield/neocities-fireprooofcommentaries/rc3/09_Youth_Resources/Found/Student_Handouts/RC3-Found-Handout-12-Assurance.pdf</a:t>
            </a:r>
          </a:p>
          <a:p xmlns:a="http://schemas.openxmlformats.org/drawingml/2006/main">
            <a:r>
              <a:t>- /Volumes/T7 Shield/neocities-fireprooofcommentaries/rc3/09_Youth_Resources/Found/Video_Plans/Session_12_Assets/Found-12-What-Can-Hold-the-Weight-Storyboard-v1.png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John 10 to ask whom the student trusts now. Christ's sheep are held by His knowledge, gift, and keeping hands.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Shield/neocities-fireprooofcommentaries/rc3/09_Youth_Resources/Found/Leader_Guides/RC3-Found-Leader-12-Assurance.pdf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Shield/neocities-fireprooofcommentaries/rc3/09_Youth_Resources/Found/Student_Handouts/RC3-Found-Handout-12-Assurance.pdf</a:t>
            </a:r>
          </a:p>
          <a:p xmlns:a="http://schemas.openxmlformats.org/drawingml/2006/main">
            <a:r>
              <a:t>- /Volumes/T7 Shield/neocities-fireprooofcommentaries/rc3/09_Youth_Resources/Found/Video_Plans/Session_12_Assets/Found-12-What-Can-Hold-the-Weight-Storyboard-v1.png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Spirit's witness and seal are God's work, deeper than a constant emotional feeling. Do not reduce His witness to mood.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Shield/neocities-fireprooofcommentaries/rc3/09_Youth_Resources/Found/Leader_Guides/RC3-Found-Leader-12-Assurance.pdf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Shield/neocities-fireprooofcommentaries/rc3/09_Youth_Resources/Found/Student_Handouts/RC3-Found-Handout-12-Assurance.pdf</a:t>
            </a:r>
          </a:p>
          <a:p xmlns:a="http://schemas.openxmlformats.org/drawingml/2006/main">
            <a:r>
              <a:t>- /Volumes/T7 Shield/neocities-fireprooofcommentaries/rc3/09_Youth_Resources/Found/Video_Plans/Session_12_Assets/Found-12-What-Can-Hold-the-Weight-Storyboard-v1.png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Faith, love, obedience, fruit, and endurance confirm rooted life without purchasing salvation.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Shield/neocities-fireprooofcommentaries/rc3/09_Youth_Resources/Found/Leader_Guides/RC3-Found-Leader-12-Assurance.pdf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Shield/neocities-fireprooofcommentaries/rc3/09_Youth_Resources/Found/Student_Handouts/RC3-Found-Handout-12-Assurance.pdf</a:t>
            </a:r>
          </a:p>
          <a:p xmlns:a="http://schemas.openxmlformats.org/drawingml/2006/main">
            <a:r>
              <a:t>- /Volumes/T7 Shield/neocities-fireprooofcommentaries/rc3/09_Youth_Resources/Found/Video_Plans/Session_12_Assets/Found-12-What-Can-Hold-the-Weight-Storyboard-v1.png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foundation and confirmation distinct. Christ and God's promise ground assurance; the Spirit's rooted work confirms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Shield/neocities-fireprooofcommentaries/rc3/09_Youth_Resources/Found/Leader_Guides/RC3-Found-Leader-12-Assurance.pdf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Shield/neocities-fireprooofcommentaries/rc3/09_Youth_Resources/Found/Student_Handouts/RC3-Found-Handout-12-Assurance.pdf</a:t>
            </a:r>
          </a:p>
          <a:p xmlns:a="http://schemas.openxmlformats.org/drawingml/2006/main">
            <a:r>
              <a:t>- /Volumes/T7 Shield/neocities-fireprooofcommentaries/rc3/09_Youth_Resources/Found/Visual_Theology/Found-12-Visual-Theology.png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Doubt is not itself proof of lostness, and certainty is not itself proof of life. Return the student to Christ, Scripture, and present trust.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Shield/neocities-fireprooofcommentaries/rc3/09_Youth_Resources/Found/Leader_Guides/RC3-Found-Leader-12-Assurance.pdf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Shield/neocities-fireprooofcommentaries/rc3/09_Youth_Resources/Found/Student_Handouts/RC3-Found-Handout-12-Assurance.pdf</a:t>
            </a:r>
          </a:p>
          <a:p xmlns:a="http://schemas.openxmlformats.org/drawingml/2006/main">
            <a:r>
              <a:t>- /Volumes/T7 Shield/neocities-fireprooofcommentaries/rc3/09_Youth_Resources/Found/Video_Plans/Session_12_Assets/Found-12-What-Can-Hold-the-Weight-Storyboard-v1.png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 not give assurance merely because a student prayed, was baptized, attends church, feels sincere, or cannot remember unbelief.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Shield/neocities-fireprooofcommentaries/rc3/09_Youth_Resources/Found/Leader_Guides/RC3-Found-Leader-12-Assurance.pdf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Shield/neocities-fireprooofcommentaries/rc3/09_Youth_Resources/Found/Student_Handouts/RC3-Found-Handout-12-Assurance.pdf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Listen before answering. Use these questions to uncover what presently grounds the student's confidence.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Shield/neocities-fireprooofcommentaries/rc3/09_Youth_Resources/Found/Leader_Guides/RC3-Found-Leader-12-Assurance.pdf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memory verse. Offer private follow-up that opens Scripture without manufacturing certainty or protecting empty confidence.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Shield/neocities-fireprooofcommentaries/rc3/09_Youth_Resources/Found/Leader_Guides/RC3-Found-Leader-12-Assurance.pdf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Shield/neocities-fireprooofcommentaries/rc3/09_Youth_Resources/Found/Student_Handouts/RC3-Found-Handout-12-Assurance.pdf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bcbb3d74d64b3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b60fc09e9c44dd" /><Relationship Type="http://schemas.openxmlformats.org/officeDocument/2006/relationships/slideLayout" Target="/ppt/slideLayouts/slideLayout1.xml" Id="R64785a971df84b1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4785a971df84b1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028ad7341049bb" /><Relationship Type="http://schemas.openxmlformats.org/officeDocument/2006/relationships/image" Target="/ppt/media/image.png" Id="R1126166628334968" /><Relationship Type="http://schemas.openxmlformats.org/officeDocument/2006/relationships/notesSlide" Target="/ppt/notesSlides/notesSlide1.xml" Id="R9fb18d71344e4cb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a9e71485e248ea" /><Relationship Type="http://schemas.openxmlformats.org/officeDocument/2006/relationships/notesSlide" Target="/ppt/notesSlides/notesSlide2.xml" Id="Rf118cdfa4cef489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4550420bbd4ecc" /><Relationship Type="http://schemas.openxmlformats.org/officeDocument/2006/relationships/image" Target="/ppt/media/image2.png" Id="Rd487fb440f4c464d" /><Relationship Type="http://schemas.openxmlformats.org/officeDocument/2006/relationships/notesSlide" Target="/ppt/notesSlides/notesSlide3.xml" Id="Rd98bc9062fa548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2f92d88baa4fee" /><Relationship Type="http://schemas.openxmlformats.org/officeDocument/2006/relationships/image" Target="/ppt/media/image3.png" Id="R12ecfeb4c3234697" /><Relationship Type="http://schemas.openxmlformats.org/officeDocument/2006/relationships/notesSlide" Target="/ppt/notesSlides/notesSlide4.xml" Id="R115bfd6d3f68429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04a885efd6462f" /><Relationship Type="http://schemas.openxmlformats.org/officeDocument/2006/relationships/image" Target="/ppt/media/image4.png" Id="Rcf2c791d73a9404c" /><Relationship Type="http://schemas.openxmlformats.org/officeDocument/2006/relationships/notesSlide" Target="/ppt/notesSlides/notesSlide5.xml" Id="R8493cb2e249945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0d03b28dbf4934" /><Relationship Type="http://schemas.openxmlformats.org/officeDocument/2006/relationships/image" Target="/ppt/media/image5.png" Id="Re8df155971d54f16" /><Relationship Type="http://schemas.openxmlformats.org/officeDocument/2006/relationships/notesSlide" Target="/ppt/notesSlides/notesSlide6.xml" Id="R6b29f2bc319e422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df378c413b41e6" /><Relationship Type="http://schemas.openxmlformats.org/officeDocument/2006/relationships/image" Target="/ppt/media/image6.png" Id="R5482d4869ea14343" /><Relationship Type="http://schemas.openxmlformats.org/officeDocument/2006/relationships/notesSlide" Target="/ppt/notesSlides/notesSlide7.xml" Id="R1b3022f71d5a4e4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72436ea5284c5b" /><Relationship Type="http://schemas.openxmlformats.org/officeDocument/2006/relationships/image" Target="/ppt/media/image7.png" Id="Rd7053b6eb39b4e87" /><Relationship Type="http://schemas.openxmlformats.org/officeDocument/2006/relationships/notesSlide" Target="/ppt/notesSlides/notesSlide8.xml" Id="R3c1bb3ef458a453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1fd9e8a3e64de6" /><Relationship Type="http://schemas.openxmlformats.org/officeDocument/2006/relationships/image" Target="/ppt/media/image8.png" Id="R5a777b915df344ea" /><Relationship Type="http://schemas.openxmlformats.org/officeDocument/2006/relationships/notesSlide" Target="/ppt/notesSlides/notesSlide9.xml" Id="R60528d2127a84c1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094bde2e8e410f" /><Relationship Type="http://schemas.openxmlformats.org/officeDocument/2006/relationships/notesSlide" Target="/ppt/notesSlides/notesSlide10.xml" Id="R0017236aa83348b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d38d9bbf664dbe" /><Relationship Type="http://schemas.openxmlformats.org/officeDocument/2006/relationships/image" Target="/ppt/media/image9.png" Id="Rc2c9d46243fe46f7" /><Relationship Type="http://schemas.openxmlformats.org/officeDocument/2006/relationships/notesSlide" Target="/ppt/notesSlides/notesSlide11.xml" Id="R933109d85bf94aa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f9d11c4e7444e1" /><Relationship Type="http://schemas.openxmlformats.org/officeDocument/2006/relationships/notesSlide" Target="/ppt/notesSlides/notesSlide12.xml" Id="R272a9c8f2a3f4d4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646660acff47c8" /><Relationship Type="http://schemas.openxmlformats.org/officeDocument/2006/relationships/notesSlide" Target="/ppt/notesSlides/notesSlide13.xml" Id="R92db1f11a1f84fe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1162ddb7114212" /><Relationship Type="http://schemas.openxmlformats.org/officeDocument/2006/relationships/image" Target="/ppt/media/image10.png" Id="R8e026885a8d54a49" /><Relationship Type="http://schemas.openxmlformats.org/officeDocument/2006/relationships/notesSlide" Target="/ppt/notesSlides/notesSlide14.xml" Id="Rfe52fcb96eb04f8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26166628334968"/>
          <a:srcRect xmlns:a="http://schemas.openxmlformats.org/drawingml/2006/main" l="0" t="1291" r="0" b="129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704850"/>
            <a:ext cx="5334000" cy="44862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275816-A898-4FA5-ACCA-BAECED97B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4350"/>
            <a:ext cx="5715000" cy="4867275"/>
          </a:xfrm>
          <a:prstGeom xmlns:a="http://schemas.openxmlformats.org/drawingml/2006/main" prst="roundRect">
            <a:avLst>
              <a:gd name="adj" fmla="val 1566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F00A09-6FFC-4177-85D9-88CFD4B06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667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7D989"/>
                </a:solidFill>
              </a:defRPr>
            </a:pPr>
            <a:r>
              <a:rPr sz="1275" b="1" i="0">
                <a:solidFill>
                  <a:srgbClr val="F7D989"/>
                </a:solidFill>
              </a:rPr>
              <a:t>RC3 • LIFE IN CHRIST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547547-FE86-4381-922B-F681E16C3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57275"/>
            <a:ext cx="4572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650" b="1" i="0">
                <a:solidFill>
                  <a:srgbClr val="FAF4E6"/>
                </a:solidFill>
              </a:defRPr>
            </a:pPr>
            <a:r>
              <a:rPr sz="4650" b="1" i="0">
                <a:solidFill>
                  <a:srgbClr val="FAF4E6"/>
                </a:solidFill>
              </a:rPr>
              <a:t>FOUND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D57F39-E172-48FC-9697-F5B168495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859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E9AA2F"/>
                </a:solidFill>
              </a:defRPr>
            </a:pPr>
            <a:r>
              <a:rPr sz="1800" b="1" i="0">
                <a:solidFill>
                  <a:srgbClr val="E9AA2F"/>
                </a:solidFill>
              </a:rPr>
              <a:t>SESSION 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FED58B-525D-4A10-96FB-710842568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51435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HOW CAN I KNOW</a:t>
            </a:r>
          </a:p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I AM SAVED?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549EB0-2667-44E8-BBAD-2DDE4A442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52925"/>
            <a:ext cx="2857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5AB202-E36B-4019-B8F5-0B37E528C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0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1">
                <a:solidFill>
                  <a:srgbClr val="FAF4E6"/>
                </a:solidFill>
              </a:defRPr>
            </a:pPr>
            <a:r>
              <a:rPr sz="1650" b="0" i="1">
                <a:solidFill>
                  <a:srgbClr val="FAF4E6"/>
                </a:solidFill>
              </a:rPr>
              <a:t>Assurance Without Pretending,</a:t>
            </a:r>
          </a:p>
          <a:p xmlns:a="http://schemas.openxmlformats.org/drawingml/2006/main">
            <a:pPr algn="l">
              <a:defRPr sz="1650" b="0" i="1">
                <a:solidFill>
                  <a:srgbClr val="FAF4E6"/>
                </a:solidFill>
              </a:defRPr>
            </a:pPr>
            <a:r>
              <a:rPr sz="1650" b="0" i="1">
                <a:solidFill>
                  <a:srgbClr val="FAF4E6"/>
                </a:solidFill>
              </a:rPr>
              <a:t>Panic, or Empty Confidence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D7CB66-2792-4471-AD7C-3440606BB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10250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C8D2E4"/>
                </a:solidFill>
              </a:defRPr>
            </a:pPr>
            <a:r>
              <a:rPr sz="1125" b="0" i="0">
                <a:solidFill>
                  <a:srgbClr val="C8D2E4"/>
                </a:solidFill>
              </a:rPr>
              <a:t>Fireproof Studies • James J. Burke</a:t>
            </a:r>
          </a:p>
        </p:txBody>
      </p:sp>
    </p:spTree>
    <p:extLst>
      <p:ext uri="{BB962C8B-B14F-4D97-AF65-F5344CB8AC3E}">
        <p14:creationId xmlns:p14="http://schemas.microsoft.com/office/powerpoint/2010/main" val="4505082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D65C0A-FC70-42EC-9B6F-F8A69E5CE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OPENING ACTIVITY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B6E33-11F4-4837-A95F-03265C5A1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14375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0B1735"/>
                </a:solidFill>
              </a:defRPr>
            </a:pPr>
            <a:r>
              <a:rPr sz="3300" b="1" i="0">
                <a:solidFill>
                  <a:srgbClr val="0B1735"/>
                </a:solidFill>
              </a:rPr>
              <a:t>What can hold your confidence?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5842D7-003D-42E9-B058-793A3AAF0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23975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40506A"/>
                </a:solidFill>
              </a:defRPr>
            </a:pPr>
            <a:r>
              <a:rPr sz="1725" b="0" i="0">
                <a:solidFill>
                  <a:srgbClr val="40506A"/>
                </a:solidFill>
              </a:rPr>
              <a:t>Which foundation remains steady outside your changing experience?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DB2ADF-E54E-40AA-A523-3A4E1D877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C95CE3-2CDC-4BB7-B2B7-772B61CA3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7A8268-BCF2-46C3-916D-D69EA8441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I remember praying.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6C138D-0644-4028-BC88-CE636977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B103BF-3465-4CCB-89EE-714F45EF5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807B12-0BAB-44B2-BB44-17BA1E903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I was baptized.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72156F-8609-443D-AAC8-D0A6CA930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CDFFAD-F12A-430F-A10B-2929CEA58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1DC1B6-C0AA-42B4-A8E4-5E2969825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I feel certain.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7E9801-59FA-4C1E-98F2-B166DB99A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2F2EFA-F4CE-4ACB-A961-95A6D12DE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090F2E-0247-4FD0-9609-D13C659BE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Christ finished His work, and God promised life in His Son.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CFF0F2-9963-474E-9691-6BB49D8BD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95875"/>
            <a:ext cx="990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0B633A"/>
                </a:solidFill>
              </a:defRPr>
            </a:pPr>
            <a:r>
              <a:rPr sz="1950" b="1" i="0">
                <a:solidFill>
                  <a:srgbClr val="0B633A"/>
                </a:solidFill>
              </a:rPr>
              <a:t>Memories blur and feelings change. Christ and God's testimony remain trustworthy.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AC1BC9-2538-4D6C-B3B3-2B631EF0D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E70EDB-1454-4BC7-9F71-88BB493A6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1E38B6-6DE0-4F80-95E9-34370E8B1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025224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87fb440f4c464d"/>
          <a:srcRect xmlns:a="http://schemas.openxmlformats.org/drawingml/2006/main" l="0" t="1759" r="0" b="175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E72C4A-F797-4879-B49C-76CAAE776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B43B3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E73060-5938-4A74-BF8C-E5C6012E8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WHAT CAN HOLD THE WEIGHT?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4AB8D2-9E20-4FBF-894C-593076445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Changing supports cannot carry assurance.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6E4C1B-5B6F-4A64-BAA3-F4EA8AB91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D58E86-819C-4B3B-8FF4-861B7953B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Memory, feeling, and performance may bend or fail under pressure.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3A14DE-E177-40BA-A856-E9D9AEA1B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A person's changing experience cannot finally bear the full weight of belonging to Christ.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8B1A17-15B3-42F9-AFA5-09A71975A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B43B31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FRAGILE SUPPORTS CANNOT BECOME THE FOUNDATION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2C3F35-64C0-4430-93F2-FB4BE5E3D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B8DF57-3644-4997-BD8F-1F4A21D3D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45D308-FF51-44F0-A91B-C0D96F1C8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7110529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ecfeb4c3234697"/>
          <a:srcRect xmlns:a="http://schemas.openxmlformats.org/drawingml/2006/main" l="0" t="1316" r="0" b="13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18A103-5A8D-49D5-BCF5-D26DDB94A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27843B-DA5E-4A96-B69B-82AF09973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THE FIXED ANCHOR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9F21D6-BF37-434E-BAF1-01E28A06F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The weight rests on what does not move.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E41C40-DA76-4CDB-83DC-C0D1B0264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105F42-C97B-4C1F-AC3B-20D0AED4B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The load is held by the fixed anchor—not by anyone's grip.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2F66B3-2FFC-483C-BF6A-B2789E72B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Assurance begins with Christ's finished work and God's trustworthy promise concerning His Son.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14F992-EED0-42D7-B0F5-5391DC5CD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HELD BY CHRIST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9E9241-E5DC-47CB-A3D1-92B4FC93E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1DDA9E-8B90-439A-9133-619866F76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65E92F-1712-468B-BD3E-2B295BA3A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3169169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2c791d73a9404c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FF5940-E3EA-4C7C-AF1D-84FC0FD45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383F6C-A493-4483-A57B-7EF16F4F9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477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9AA2F"/>
                </a:solidFill>
              </a:defRPr>
            </a:pPr>
            <a:r>
              <a:rPr sz="1575" b="1" i="0">
                <a:solidFill>
                  <a:srgbClr val="E9AA2F"/>
                </a:solidFill>
              </a:rPr>
              <a:t>BIG IDEA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294203-7493-4CE2-9639-35170C900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00150"/>
            <a:ext cx="10382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525" b="1" i="0">
                <a:solidFill>
                  <a:srgbClr val="FFFFFF"/>
                </a:solidFill>
              </a:defRPr>
            </a:pPr>
            <a:r>
              <a:rPr sz="3525" b="1" i="0">
                <a:solidFill>
                  <a:srgbClr val="FFFFFF"/>
                </a:solidFill>
              </a:rPr>
              <a:t>Assurance rests first in Christ</a:t>
            </a:r>
          </a:p>
          <a:p xmlns:a="http://schemas.openxmlformats.org/drawingml/2006/main">
            <a:pPr algn="l">
              <a:defRPr sz="3525" b="1" i="0">
                <a:solidFill>
                  <a:srgbClr val="FFFFFF"/>
                </a:solidFill>
              </a:defRPr>
            </a:pPr>
            <a:r>
              <a:rPr sz="3525" b="1" i="0">
                <a:solidFill>
                  <a:srgbClr val="FFFFFF"/>
                </a:solidFill>
              </a:rPr>
              <a:t>and God's trustworthy promise.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4A0E05-0628-4855-9A2E-3DF7925E2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76550"/>
            <a:ext cx="2571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106BF6-BF5B-4C4E-8933-0664A4BD7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76600"/>
            <a:ext cx="10382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75" b="1" i="0">
                <a:solidFill>
                  <a:srgbClr val="FAF4E6"/>
                </a:solidFill>
              </a:defRPr>
            </a:pPr>
            <a:r>
              <a:rPr sz="2475" b="1" i="0">
                <a:solidFill>
                  <a:srgbClr val="FAF4E6"/>
                </a:solidFill>
              </a:rPr>
              <a:t>It then recognizes the Spirit's witness and the rooted life He produces.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DCD8B7-B8D1-4C63-A838-C92C70BB2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57700"/>
            <a:ext cx="10382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7D989"/>
                </a:solidFill>
              </a:defRPr>
            </a:pPr>
            <a:r>
              <a:rPr sz="2100" b="1" i="0">
                <a:solidFill>
                  <a:srgbClr val="F7D989"/>
                </a:solidFill>
              </a:rPr>
              <a:t>Fruit confirms the root; it never replaces Christ or purchases salvation.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39200F-2F69-4F04-9064-AFCC3295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4F1944-28D9-464D-B95B-E7473440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11CE11-AF99-42E1-8F50-DD3C200F5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2805206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df155971d54f16"/>
          <a:srcRect xmlns:a="http://schemas.openxmlformats.org/drawingml/2006/main" l="0" t="1663" r="0" b="166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B304B2-4F9F-4FC8-8BFD-247CE0BD1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E1A1C0-622E-4DE7-9C15-BECCA2F9F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1 JOHN 5:9-13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05A056-FF22-4F21-8269-6668E68CF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Begin with God's testimony concerning His Son.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A0399F-6AB3-48D3-B04C-DC05518C6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3F570C-F557-4268-904E-102CC7229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God has given eternal life, and this life is in His Son.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39522D-78C7-4B2C-989E-230C4E633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Assurance begins outside changing emotion: Christ accomplished salvation, and God promises life to believers.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CE0414-91B0-4FCC-ACBF-E3F06829D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CHRIST AND GOD'S WORD ARE THE FOUNDATION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8C4429-7388-4875-B15E-8644178A2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067167-8CC6-4BF0-8AEF-65AFE9D4A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1CD1AA-30CE-46E4-B87C-3516E747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0251599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82d4869ea14343"/>
          <a:srcRect xmlns:a="http://schemas.openxmlformats.org/drawingml/2006/main" l="0" t="1854" r="0" b="185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AAABF6-D42E-45F6-B9FF-956535D0B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2E09C1-E6C6-4E9E-A19F-9E974D518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JOHN 10:27-30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530F3C-BDDF-4CB0-BD52-8B87C2525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Look for present trust in the living Shepherd.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B6E4E5-ECCC-43A1-BC1F-21F4BC216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58AE67-3B41-4A91-ADC0-41462C365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Christ's sheep hear His voice and follow Him as the One to whom they belong.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0A5203-DDB3-4E11-B7A3-318E8DBE8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Their safety rests in His knowledge, gift, and keeping hands—not a past moment detached from present trust.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866F73-4C62-4778-88D7-F806D9F78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61B46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HELD BY CHRIST—not the strength of our grip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64278F-EB3D-4BBA-B2B8-BD307BD0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FB12B1-8C27-4EC2-8006-E54A30E70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1FD56C-8415-4C76-B956-629A18D69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1360088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053b6eb39b4e87"/>
          <a:srcRect xmlns:a="http://schemas.openxmlformats.org/drawingml/2006/main" l="0" t="1220" r="0" b="12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A3667F-0917-466F-8F9B-916AE5008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7AC671-905A-4B73-8980-372330893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ROMANS 8:14-17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35169B-4822-4ED7-B8C3-3A4654D0D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Receive the Spirit's witness and seal.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452001-FDC8-4BE3-A0B2-008D6137E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301475-139C-4EA0-9676-837D625C9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The Spirit marks believers as God's own and bears witness to adoption.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E6AEBA-C4D3-492B-B3C6-C5354242D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He works within them the cry of children toward their Father; His witness is deeper than a constant feeling.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EBEF4E-AC67-41AD-B9A3-7CE81ED02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68B2C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GOD GIVES HIS OWN SPIRIT AS A PLEDGE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7A1CC4-8E40-4A0C-BB14-E3BA1F9FD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5772BB-AED7-485A-A429-57D93EB9D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24B316-91C4-47A8-93FC-1202D603E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9492262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777b915df344ea"/>
          <a:srcRect xmlns:a="http://schemas.openxmlformats.org/drawingml/2006/main" l="0" t="1413" r="0" b="14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F30EDC-6BCB-4818-95EF-07A004BE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31CA96-C91A-483F-84D4-4103D1075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1 JOHN 3:18-24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23D314-6D6B-4CA3-85D1-39BAD1874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Recognize rooted life by its fruit.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5B1AB0-59CA-4182-8DC8-310E1F029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CB25BD-B75B-46B7-8EDE-B390D476B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Continuing faith, love, obedience, fruit, and endurance do not purchase salvation.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38F151-0F72-4A03-98BC-199500BE1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They are Christ's risen life becoming visible and therefore strengthen confidence that the Word took root.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A43527-A307-4753-9986-F5972C26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512A7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FRUIT CONFIRMS THE ROOT • IT NEVER REPLACES IT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A23A4B-595B-4C3C-B951-FE526FB71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486583-462C-4B4D-A470-9D9F14DB2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53813D-1FF5-4BD1-9B7C-A9C27370F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3778715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7D685B-5C5E-43C2-8AF6-5D31EF1CB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126C73"/>
                </a:solidFill>
              </a:defRPr>
            </a:pPr>
            <a:r>
              <a:rPr sz="1275" b="1" i="0">
                <a:solidFill>
                  <a:srgbClr val="126C73"/>
                </a:solidFill>
              </a:rPr>
              <a:t>SYNTHESIS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0F0518-F515-4DC8-8C98-E6CB30DB4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04850"/>
            <a:ext cx="1076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Foundation first. Confirming witnesses second.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DBE61F-3490-4D0F-AF6E-6CCC7583A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A2B3B5-03B9-4E0E-AB6F-084DD279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716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633A"/>
                </a:solidFill>
              </a:defRPr>
            </a:pPr>
            <a:r>
              <a:rPr sz="1500" b="1" i="0">
                <a:solidFill>
                  <a:srgbClr val="0B633A"/>
                </a:solidFill>
              </a:rPr>
              <a:t>FOUNDATION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56AC42-60AB-4445-BD79-D400D3EAE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145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Christ's finished work and God's promise of life in His Son.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A35108-8723-4144-866F-4C880523E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65735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C19B7A-E80D-4D68-B448-FB0631039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7716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512A7A"/>
                </a:solidFill>
              </a:defRPr>
            </a:pPr>
            <a:r>
              <a:rPr sz="1500" b="1" i="0">
                <a:solidFill>
                  <a:srgbClr val="512A7A"/>
                </a:solidFill>
              </a:rPr>
              <a:t>SPIRIT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C9A721-78B2-4907-801F-E117CBA53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1145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God's presence, witness, and seal.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3C6734-EA64-40C1-AF26-AAC5E94EE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948435-1F7A-4AF4-AA21-1E210811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242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61B46"/>
                </a:solidFill>
              </a:defRPr>
            </a:pPr>
            <a:r>
              <a:rPr sz="1500" b="1" i="0">
                <a:solidFill>
                  <a:srgbClr val="061B46"/>
                </a:solidFill>
              </a:rPr>
              <a:t>FAITH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B948A2-2322-4DFE-9429-B70AE93B1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6710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Continuing reliance upon the living Christ.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E446BA-D038-42D8-BC41-462DB170F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00990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2CA6DC-D50B-48CF-A365-4E985899F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1242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68B2C"/>
                </a:solidFill>
              </a:defRPr>
            </a:pPr>
            <a:r>
              <a:rPr sz="1500" b="1" i="0">
                <a:solidFill>
                  <a:srgbClr val="F68B2C"/>
                </a:solidFill>
              </a:rPr>
              <a:t>LOVE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C047D7-535E-4155-A725-A1D2F64CC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46710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Christ's life becoming visible toward others.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89817A-5E95-4E87-B73D-8C23D59CD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6C7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F42C94-6F53-4D76-A4FF-4E964ED36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767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26C73"/>
                </a:solidFill>
              </a:defRPr>
            </a:pPr>
            <a:r>
              <a:rPr sz="1500" b="1" i="0">
                <a:solidFill>
                  <a:srgbClr val="126C73"/>
                </a:solidFill>
              </a:rPr>
              <a:t>OBEDIENCE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DE7FD9-D5BA-4FCC-8A0C-3509D8871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196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His authority received in the believer's life.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3FDDBC-AACE-43B5-97E0-B2737BB86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6245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D0C2E5-46DC-4D39-986B-88BFEF465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4767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E9AA2F"/>
                </a:solidFill>
              </a:defRPr>
            </a:pPr>
            <a:r>
              <a:rPr sz="1500" b="1" i="0">
                <a:solidFill>
                  <a:srgbClr val="E9AA2F"/>
                </a:solidFill>
              </a:rPr>
              <a:t>ENDURANCE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B3AEBB-E680-48F7-A1B5-48E6CB602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8196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Rooted life that remains through trial and dryness.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DC2AE6-5B2F-4BA4-BF19-409D983C8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4A3B49-4A4D-44EA-B0D3-6A1DE6D40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C509F5-DAD5-42A5-9E6F-5B8EC4252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957593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c9d46243fe46f7"/>
          <a:srcRect xmlns:a="http://schemas.openxmlformats.org/drawingml/2006/main" l="0" t="1300" r="0" b="13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0" y="1143000"/>
            <a:ext cx="5143500" cy="4333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8A3933-C29B-4E97-BC67-894CCB366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028700"/>
            <a:ext cx="5372100" cy="4562475"/>
          </a:xfrm>
          <a:prstGeom xmlns:a="http://schemas.openxmlformats.org/drawingml/2006/main" prst="roundRect">
            <a:avLst>
              <a:gd name="adj" fmla="val 1670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FA2459-57D3-4B0A-B24B-9710D6893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E9AA2F"/>
                </a:solidFill>
              </a:defRPr>
            </a:pPr>
            <a:r>
              <a:rPr sz="1350" b="1" i="0">
                <a:solidFill>
                  <a:srgbClr val="E9AA2F"/>
                </a:solidFill>
              </a:rPr>
              <a:t>KEEP THE ORDER CLEAR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565801-87D1-490B-B4B7-91A308E45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The believer is held by Christ.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9AC426-80CE-4C06-BDEB-EE72803BD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57450"/>
            <a:ext cx="2476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50509A-64B6-462C-8D55-AB84247D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38450"/>
            <a:ext cx="5238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His keeping hands—not the strength of today's grip—carry the believer.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BDFC9C-8674-45E7-A8F2-AEFD3B23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48125"/>
            <a:ext cx="52387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7D989"/>
                </a:solidFill>
              </a:defRPr>
            </a:pPr>
            <a:r>
              <a:rPr sz="1875" b="0" i="0">
                <a:solidFill>
                  <a:srgbClr val="F7D989"/>
                </a:solidFill>
              </a:rPr>
              <a:t>Doubt calls for truth, not panic. Empty certainty without present trust and rooted life should be tested.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91CA94-4D7D-4BA6-9DAB-9D83498CC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43550"/>
            <a:ext cx="5238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PROMISE BEFORE FEELING • CHRIST BEFORE INTROSPECTION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C73FD6-D159-48EE-B3D9-28CC611CB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CF51E8-A0AB-49B0-9BCF-62A42D4C1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DA23E4-7D2D-45B3-871D-08F83A605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6952222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A5FC8A-AB17-4569-9A13-1317311A1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68B2C"/>
                </a:solidFill>
              </a:defRPr>
            </a:pPr>
            <a:r>
              <a:rPr sz="1275" b="1" i="0">
                <a:solidFill>
                  <a:srgbClr val="F68B2C"/>
                </a:solidFill>
              </a:rPr>
              <a:t>KEEP THESE DISTINCT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E5705F-3668-4E38-ADFB-A8C4D79BA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048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Unsafe anchors cannot become assurance.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E22389-5301-4300-AA33-1614FCDAE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3B3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571919-1E36-431F-A1B9-8C7180DB2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4859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B43B31"/>
                </a:solidFill>
              </a:defRPr>
            </a:pPr>
            <a:r>
              <a:rPr sz="1575" b="1" i="0">
                <a:solidFill>
                  <a:srgbClr val="B43B31"/>
                </a:solidFill>
              </a:rPr>
              <a:t>A REMEMBERED PRAYER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FEB596-3164-4600-ADAF-3FE4C3441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4668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Words may have been repeated without surrender.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856D3E-17DE-489E-A928-DCA5CC3CC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1907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2EA610-60FE-41FC-AB21-EC0D1F92B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193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C014EA-3648-4A77-9DD1-3A25F0D23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4003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61B46"/>
                </a:solidFill>
              </a:defRPr>
            </a:pPr>
            <a:r>
              <a:rPr sz="1575" b="1" i="0">
                <a:solidFill>
                  <a:srgbClr val="061B46"/>
                </a:solidFill>
              </a:rPr>
              <a:t>BAPTISM OR CHURCH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8AADA8-E13D-481E-9B54-D14CF5560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812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Good gifts can be present without union with Christ.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2034D2-C8E1-429D-8610-D80059E4E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051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43DB77-B7FF-47A1-A4DF-A2C41702F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0A93ED-8F50-45C1-8138-55A8BCDCB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3147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F68B2C"/>
                </a:solidFill>
              </a:defRPr>
            </a:pPr>
            <a:r>
              <a:rPr sz="1575" b="1" i="0">
                <a:solidFill>
                  <a:srgbClr val="F68B2C"/>
                </a:solidFill>
              </a:rPr>
              <a:t>STRONG FEELINGS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14A828-95CE-4A84-AD6C-826C50FB4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2956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Emotion rises and falls and cannot carry the full weight.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86F2AD-BB5C-436A-97B9-C0CE857BB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0195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2AA0F4-07F6-45EA-9062-FC16E50F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481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77146E-B706-4CFC-B4F1-BA4F1DE48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29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512A7A"/>
                </a:solidFill>
              </a:defRPr>
            </a:pPr>
            <a:r>
              <a:rPr sz="1575" b="1" i="0">
                <a:solidFill>
                  <a:srgbClr val="512A7A"/>
                </a:solidFill>
              </a:rPr>
              <a:t>A MORAL RECORD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AA83B1-8768-4399-B89C-7F717E107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2100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Fruit cannot purchase the salvation it may confirm.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3D1A20-F3CD-4DD8-A0DC-72257F0E1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9339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5DD8DA-2CBB-43C1-A79C-31EA693CF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625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643582-9ECA-4195-BAF7-38D690000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1435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B633A"/>
                </a:solidFill>
              </a:defRPr>
            </a:pPr>
            <a:r>
              <a:rPr sz="1575" b="1" i="0">
                <a:solidFill>
                  <a:srgbClr val="0B633A"/>
                </a:solidFill>
              </a:rPr>
              <a:t>DOUBT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7AFD95-51AC-413D-824E-4FA88739B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1244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Fear or dryness is not itself a verdict; return to Christ and His Word.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344AC7-7091-40E9-BE6F-8ECF6A3A6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714F86-FEB3-4378-BCCD-CA2CA5EF4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95D0FA-246F-4F38-82FD-475612DDF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07147920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E5FAFD-03EE-4AE3-BB81-DF6A4F51B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9AA2F"/>
                </a:solidFill>
              </a:defRPr>
            </a:pPr>
            <a:r>
              <a:rPr sz="1275" b="1" i="0">
                <a:solidFill>
                  <a:srgbClr val="E9AA2F"/>
                </a:solidFill>
              </a:rPr>
              <a:t>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367744-14FA-4A7F-B29D-93F201EE1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770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Let's think it through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A658F8-D893-4C64-85BC-A14B8F159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809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F87899-D433-4DFF-9EE6-A9EA10684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6B365E-5457-4795-B9E1-831970F2C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5144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Why can't feelings carry the full weight of assurance?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02128E-933A-4C56-B70B-B1675972E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9077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A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6AE651-AB50-4A6B-B1B0-13FEF99FC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38125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What does 1 John 5 say God has testified?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CFF5B3-F433-49F0-A43F-8EA3372EF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055FF9-D75E-457D-96B0-A178FFC12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24802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How does John 10 describe Christ's sheep?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889982-3F4F-48DC-B520-E3F4F2A23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2432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9F6D74-CDAD-4C04-A5A8-2FF5348BD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11480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How does the Spirit strengthen assurance?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DDE988-EA0C-4573-AB92-E00228B16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911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3B3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A528D4-EA60-486C-94DC-3996E7086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9815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How can fruit confirm life without earning it?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270DFB-0363-4CFF-B8F1-B19908D3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DCC9FD-E257-4DFE-8C43-7D009EE76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132927-E4B9-4D89-A6DB-D870D4C19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58214924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026885a8d54a49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534351-BA3A-4C81-AF7E-62644BA66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6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5C77AA-0B79-43D0-8399-6AB9D7DA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11087100" cy="2895600"/>
          </a:xfrm>
          <a:prstGeom xmlns:a="http://schemas.openxmlformats.org/drawingml/2006/main" prst="roundRect">
            <a:avLst>
              <a:gd name="adj" fmla="val 2632"/>
            </a:avLst>
          </a:prstGeom>
          <a:solidFill xmlns:a="http://schemas.openxmlformats.org/drawingml/2006/main">
            <a:srgbClr val="061B46">
              <a:alpha val="92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7C6262-28EC-4BA2-A7CB-5069333EA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"/>
            <a:ext cx="1019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E9AA2F"/>
                </a:solidFill>
              </a:defRPr>
            </a:pPr>
            <a:r>
              <a:rPr sz="1500" b="1" i="0">
                <a:solidFill>
                  <a:srgbClr val="E9AA2F"/>
                </a:solidFill>
              </a:rPr>
              <a:t>MEMORY VERSE • 1 JOHN 5:13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673708-64A1-46C1-9AE7-F40F43325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219200"/>
            <a:ext cx="10096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 i="1">
                <a:solidFill>
                  <a:srgbClr val="FFFFFF"/>
                </a:solidFill>
              </a:defRPr>
            </a:pPr>
            <a:r>
              <a:rPr sz="2100" b="1" i="1">
                <a:solidFill>
                  <a:srgbClr val="FFFFFF"/>
                </a:solidFill>
              </a:rPr>
              <a:t>“These things have I written unto you that believe on the name of the Son of God; that ye may know that ye have eternal life.”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D28D5F-8366-485A-A82C-2446C252A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667000"/>
            <a:ext cx="971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7D989"/>
                </a:solidFill>
              </a:defRPr>
            </a:pPr>
            <a:r>
              <a:rPr sz="1650" b="1" i="0">
                <a:solidFill>
                  <a:srgbClr val="F7D989"/>
                </a:solidFill>
              </a:rPr>
              <a:t>Real assurance rests in Christ and reads the Spirit's rooted work without pretending or panicking.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64267D-D5C5-4308-A45C-EBAD1FC7F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525780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0B633A">
              <a:alpha val="92000"/>
            </a:srgbClr>
          </a:solidFill>
          <a:ln xmlns:a="http://schemas.openxmlformats.org/drawingml/2006/main" w="19050">
            <a:solidFill>
              <a:srgbClr val="F7D98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41CCDE-14A6-4885-946C-9A580D5CE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4335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7D989"/>
                </a:solidFill>
              </a:defRPr>
            </a:pPr>
            <a:r>
              <a:rPr sz="1500" b="1" i="0">
                <a:solidFill>
                  <a:srgbClr val="F7D989"/>
                </a:solidFill>
              </a:rPr>
              <a:t>THIS WEEK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036050-E770-4B27-856E-2AC153C55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00550"/>
            <a:ext cx="4572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Read 1 John 5:9-13. Write what God says He has given and where it is found.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08CA46-FB11-4ABD-9BF6-D782C818E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695700"/>
            <a:ext cx="525780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512A7A">
              <a:alpha val="92000"/>
            </a:srgbClr>
          </a:solidFill>
          <a:ln xmlns:a="http://schemas.openxmlformats.org/drawingml/2006/main" w="19050">
            <a:solidFill>
              <a:srgbClr val="E5D1F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5D8D37-4B01-4B2C-B57D-724A8853D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9433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0DFFF"/>
                </a:solidFill>
              </a:defRPr>
            </a:pPr>
            <a:r>
              <a:rPr sz="1500" b="1" i="0">
                <a:solidFill>
                  <a:srgbClr val="F0DFFF"/>
                </a:solidFill>
              </a:rPr>
              <a:t>YOU MAY TALK WITH 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1EC110-A662-44D2-A908-440AFDFBA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400550"/>
            <a:ext cx="4572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FFFFFF"/>
                </a:solidFill>
              </a:defRPr>
            </a:pPr>
            <a:r>
              <a:rPr sz="1575" b="0" i="0">
                <a:solidFill>
                  <a:srgbClr val="FFFFFF"/>
                </a:solidFill>
              </a:rPr>
              <a:t>If you are unsure, open Scripture with a leader. We will neither manufacture certainty nor feed panic.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1F85BA-1250-494A-88E8-B275D2D3D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8EF047-EA50-4994-9EB3-D2CBE0CCE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AF2166-FE30-48E6-A265-F15DEC815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3565713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2026-09-01T16:02:23.9270000Z</dcterms:created>
  <dcterms:modified xsi:type="dcterms:W3CDTF">2026-09-01T16:02:23.9270000Z</dcterms:modified>
</coreProperties>
</file>