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c47ab2a092421a" /><Relationship Type="http://schemas.openxmlformats.org/officeDocument/2006/relationships/extended-properties" Target="/docProps/app.xml" Id="R2f47c5ca13cc4066" /><Relationship Type="http://schemas.openxmlformats.org/officeDocument/2006/relationships/officeDocument" Target="/ppt/presentation.xml" Id="R74d4a5f6f3214a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06cd5e0abf43e0"/>
  </p:sldMasterIdLst>
  <p:notesMasterIdLst>
    <p:notesMasterId xmlns:r="http://schemas.openxmlformats.org/officeDocument/2006/relationships" r:id="R7eb72ad0be8f4493"/>
  </p:notesMasterIdLst>
  <p:sldIdLst>
    <p:sldId xmlns:r="http://schemas.openxmlformats.org/officeDocument/2006/relationships" id="256" r:id="R4de2654853434ad9"/>
    <p:sldId xmlns:r="http://schemas.openxmlformats.org/officeDocument/2006/relationships" id="257" r:id="R70e56bcd91244344"/>
    <p:sldId xmlns:r="http://schemas.openxmlformats.org/officeDocument/2006/relationships" id="258" r:id="R8315596ea72c405f"/>
    <p:sldId xmlns:r="http://schemas.openxmlformats.org/officeDocument/2006/relationships" id="259" r:id="Rb2e1dc25ce38462d"/>
    <p:sldId xmlns:r="http://schemas.openxmlformats.org/officeDocument/2006/relationships" id="260" r:id="Ra9a34cf38e40425b"/>
    <p:sldId xmlns:r="http://schemas.openxmlformats.org/officeDocument/2006/relationships" id="261" r:id="R3b9a25afd1ff4d24"/>
    <p:sldId xmlns:r="http://schemas.openxmlformats.org/officeDocument/2006/relationships" id="262" r:id="R569055549e5d4544"/>
    <p:sldId xmlns:r="http://schemas.openxmlformats.org/officeDocument/2006/relationships" id="263" r:id="Rbf6d6b0435bb4851"/>
    <p:sldId xmlns:r="http://schemas.openxmlformats.org/officeDocument/2006/relationships" id="264" r:id="R8786fff854004707"/>
    <p:sldId xmlns:r="http://schemas.openxmlformats.org/officeDocument/2006/relationships" id="265" r:id="R5ee92c863ee34b3a"/>
    <p:sldId xmlns:r="http://schemas.openxmlformats.org/officeDocument/2006/relationships" id="266" r:id="R3d814cc827284380"/>
    <p:sldId xmlns:r="http://schemas.openxmlformats.org/officeDocument/2006/relationships" id="267" r:id="R5630ec5bd9154020"/>
    <p:sldId xmlns:r="http://schemas.openxmlformats.org/officeDocument/2006/relationships" id="268" r:id="Re4601f54574a4e81"/>
    <p:sldId xmlns:r="http://schemas.openxmlformats.org/officeDocument/2006/relationships" id="269" r:id="Rc89c9b66657e433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b8867b641043c9" /><Relationship Type="http://schemas.openxmlformats.org/officeDocument/2006/relationships/slideMaster" Target="/ppt/slideMasters/slideMaster1.xml" Id="R5806cd5e0abf43e0" /><Relationship Type="http://schemas.openxmlformats.org/officeDocument/2006/relationships/notesMaster" Target="/ppt/notesMasters/notesMaster1.xml" Id="R7eb72ad0be8f4493" /><Relationship Type="http://schemas.openxmlformats.org/officeDocument/2006/relationships/presProps" Target="/ppt/presProps.xml" Id="R52b0730eb6674099" /><Relationship Type="http://schemas.openxmlformats.org/officeDocument/2006/relationships/tableStyles" Target="/ppt/tableStyles.xml" Id="Rc82b4aef68c4444b" /><Relationship Type="http://schemas.openxmlformats.org/officeDocument/2006/relationships/slide" Target="/ppt/slides/slide1.xml" Id="R4de2654853434ad9" /><Relationship Type="http://schemas.openxmlformats.org/officeDocument/2006/relationships/slide" Target="/ppt/slides/slide2.xml" Id="R70e56bcd91244344" /><Relationship Type="http://schemas.openxmlformats.org/officeDocument/2006/relationships/slide" Target="/ppt/slides/slide3.xml" Id="R8315596ea72c405f" /><Relationship Type="http://schemas.openxmlformats.org/officeDocument/2006/relationships/slide" Target="/ppt/slides/slide4.xml" Id="Rb2e1dc25ce38462d" /><Relationship Type="http://schemas.openxmlformats.org/officeDocument/2006/relationships/slide" Target="/ppt/slides/slide5.xml" Id="Ra9a34cf38e40425b" /><Relationship Type="http://schemas.openxmlformats.org/officeDocument/2006/relationships/slide" Target="/ppt/slides/slide6.xml" Id="R3b9a25afd1ff4d24" /><Relationship Type="http://schemas.openxmlformats.org/officeDocument/2006/relationships/slide" Target="/ppt/slides/slide7.xml" Id="R569055549e5d4544" /><Relationship Type="http://schemas.openxmlformats.org/officeDocument/2006/relationships/slide" Target="/ppt/slides/slide8.xml" Id="Rbf6d6b0435bb4851" /><Relationship Type="http://schemas.openxmlformats.org/officeDocument/2006/relationships/slide" Target="/ppt/slides/slide9.xml" Id="R8786fff854004707" /><Relationship Type="http://schemas.openxmlformats.org/officeDocument/2006/relationships/slide" Target="/ppt/slides/slide10.xml" Id="R5ee92c863ee34b3a" /><Relationship Type="http://schemas.openxmlformats.org/officeDocument/2006/relationships/slide" Target="/ppt/slides/slide11.xml" Id="R3d814cc827284380" /><Relationship Type="http://schemas.openxmlformats.org/officeDocument/2006/relationships/slide" Target="/ppt/slides/slide12.xml" Id="R5630ec5bd9154020" /><Relationship Type="http://schemas.openxmlformats.org/officeDocument/2006/relationships/slide" Target="/ppt/slides/slide13.xml" Id="Re4601f54574a4e81" /><Relationship Type="http://schemas.openxmlformats.org/officeDocument/2006/relationships/slide" Target="/ppt/slides/slide14.xml" Id="Rc89c9b66657e43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4e246c74fc4c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9efee4ee984322" /><Relationship Type="http://schemas.openxmlformats.org/officeDocument/2006/relationships/notesMaster" Target="/ppt/notesMasters/notesMaster1.xml" Id="R41c58a43a01545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d81d47d48f40a5" /><Relationship Type="http://schemas.openxmlformats.org/officeDocument/2006/relationships/notesMaster" Target="/ppt/notesMasters/notesMaster1.xml" Id="Ra9d4295fd99540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c7a40dcb6f4361" /><Relationship Type="http://schemas.openxmlformats.org/officeDocument/2006/relationships/notesMaster" Target="/ppt/notesMasters/notesMaster1.xml" Id="R20895d78d3a147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e6862d712924248" /><Relationship Type="http://schemas.openxmlformats.org/officeDocument/2006/relationships/notesMaster" Target="/ppt/notesMasters/notesMaster1.xml" Id="R455a49f8092e48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92c1c46f004ac4" /><Relationship Type="http://schemas.openxmlformats.org/officeDocument/2006/relationships/notesMaster" Target="/ppt/notesMasters/notesMaster1.xml" Id="R195667eef17f43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cbb77e84de4753" /><Relationship Type="http://schemas.openxmlformats.org/officeDocument/2006/relationships/notesMaster" Target="/ppt/notesMasters/notesMaster1.xml" Id="R12a5f9ed2eac4b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9dcb1740d64ebe" /><Relationship Type="http://schemas.openxmlformats.org/officeDocument/2006/relationships/notesMaster" Target="/ppt/notesMasters/notesMaster1.xml" Id="Rc41d2dc69c9c45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b15ed6c0e94769" /><Relationship Type="http://schemas.openxmlformats.org/officeDocument/2006/relationships/notesMaster" Target="/ppt/notesMasters/notesMaster1.xml" Id="Rd08315857d8140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0fe3414d364e6b" /><Relationship Type="http://schemas.openxmlformats.org/officeDocument/2006/relationships/notesMaster" Target="/ppt/notesMasters/notesMaster1.xml" Id="Rc750579fef594cd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913d1060394a8c" /><Relationship Type="http://schemas.openxmlformats.org/officeDocument/2006/relationships/notesMaster" Target="/ppt/notesMasters/notesMaster1.xml" Id="R47d3742d6ad644a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8fdb342e044622" /><Relationship Type="http://schemas.openxmlformats.org/officeDocument/2006/relationships/notesMaster" Target="/ppt/notesMasters/notesMaster1.xml" Id="R549f0505b58040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9bacc64885949fc" /><Relationship Type="http://schemas.openxmlformats.org/officeDocument/2006/relationships/notesMaster" Target="/ppt/notesMasters/notesMaster1.xml" Id="R89b42ac5fdd34e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0fd26cbd0b44446" /><Relationship Type="http://schemas.openxmlformats.org/officeDocument/2006/relationships/notesMaster" Target="/ppt/notesMasters/notesMaster1.xml" Id="Rfacb3ddc2c1b44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0732717a4814188" /><Relationship Type="http://schemas.openxmlformats.org/officeDocument/2006/relationships/notesMaster" Target="/ppt/notesMasters/notesMaster1.xml" Id="Ra26e8ff5fb3145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saving faith as chosen, life-surrendering trust in Jesus Christ. Keep the Person and His authority central.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truth, guilt, direction, and future to expose where the self still reserves the final word. Agreement may stop short of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climbing illustration distinguishes accurate understanding from entrusting one's weight. Knowledge is necessary but not sufficient.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Shield/neocities-fireprooofcommentaries/rc3/09_Youth_Resources/Found/Video_Plans/Found-10-Illustrative-Video-Plan.md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Emphasize the deliberate transfer of weight. Faith receives Christ because the Gospel reveals Him as true and worthy.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Shield/neocities-fireprooofcommentaries/rc3/09_Youth_Resources/Found/Video_Plans/Found-10-Illustrative-Video-Plan.md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big idea without making faith a meritorious work. Faith receives Christ; it does not purchase Him or manufacture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John 3:14-18. Saving faith has Jesus Christ as its revealed Person and object, not faith itself.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John 1:10-13. Receiving Christ completes knowledge and assent in personal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Romans 10 to show that saving faith entrusts the whole self and receives Christ's rightful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Acts 16. The answer is a Person, not a technique. Preserve the order: the sinner believes; the Spirit gives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knowledge, assent, trust, and authority without turning them into separate saving transactions.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  <a:p xmlns:a="http://schemas.openxmlformats.org/drawingml/2006/main">
            <a:r>
              <a:t>- /Volumes/T7 Shield/neocities-fireprooofcommentaries/rc3/09_Youth_Resources/Found/Visual_Theology/Found-10-Visual-Theology.png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make assurance of faith depend on emotion, perfect certainty, a remembered moment, or complete understanding. Christ is the anchor.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  <a:p xmlns:a="http://schemas.openxmlformats.org/drawingml/2006/main">
            <a:r>
              <a:t>- /Volumes/T7 Shield/neocities-fireprooofcommentaries/rc3/09_Youth_Resources/Found/Video_Plans/Session_10_Assets/Found-10-Chair-and-Climber-Storyboard-v1.png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students to name what faith entrusts to Christ. Surrender is faith's personal character, not an additional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leader-guide follow-ups and keep the discussion centered on whom faith receives and what self-rule releases.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verse. Invite private conversation without prescribed words, public pressure, or a manufactured emotional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Shield/neocities-fireprooofcommentaries/rc3/09_Youth_Resources/Found/Leader_Guides/RC3-Found-Leader-10-Faith.pdf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Shield/neocities-fireprooofcommentaries/rc3/09_Youth_Resources/Found/Student_Handouts/RC3-Found-Handout-10-Faith.pdf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681053b56e41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599ae3641c496a" /><Relationship Type="http://schemas.openxmlformats.org/officeDocument/2006/relationships/slideLayout" Target="/ppt/slideLayouts/slideLayout1.xml" Id="R7727ce268a7d44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27ce268a7d44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c4f5f8c604384" /><Relationship Type="http://schemas.openxmlformats.org/officeDocument/2006/relationships/image" Target="/ppt/media/image.png" Id="R3beee188c3bf424b" /><Relationship Type="http://schemas.openxmlformats.org/officeDocument/2006/relationships/notesSlide" Target="/ppt/notesSlides/notesSlide1.xml" Id="R8d090403903246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eb54b20514891" /><Relationship Type="http://schemas.openxmlformats.org/officeDocument/2006/relationships/notesSlide" Target="/ppt/notesSlides/notesSlide2.xml" Id="R3682cd2d89ee47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90a1700de413e" /><Relationship Type="http://schemas.openxmlformats.org/officeDocument/2006/relationships/image" Target="/ppt/media/image2.png" Id="Re7e7bcf982b34b10" /><Relationship Type="http://schemas.openxmlformats.org/officeDocument/2006/relationships/notesSlide" Target="/ppt/notesSlides/notesSlide3.xml" Id="Rdba758586c9b45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74c1a675604da6" /><Relationship Type="http://schemas.openxmlformats.org/officeDocument/2006/relationships/image" Target="/ppt/media/image3.png" Id="R2d693badadf24377" /><Relationship Type="http://schemas.openxmlformats.org/officeDocument/2006/relationships/notesSlide" Target="/ppt/notesSlides/notesSlide4.xml" Id="R2cafd6f4357647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0a9ef03a14448" /><Relationship Type="http://schemas.openxmlformats.org/officeDocument/2006/relationships/image" Target="/ppt/media/image4.png" Id="R10847599d9be422a" /><Relationship Type="http://schemas.openxmlformats.org/officeDocument/2006/relationships/notesSlide" Target="/ppt/notesSlides/notesSlide5.xml" Id="R996ca2cb330847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19953e53844e6f" /><Relationship Type="http://schemas.openxmlformats.org/officeDocument/2006/relationships/image" Target="/ppt/media/image5.png" Id="Rc96c02d940aa4458" /><Relationship Type="http://schemas.openxmlformats.org/officeDocument/2006/relationships/notesSlide" Target="/ppt/notesSlides/notesSlide6.xml" Id="R755d1275afeb41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cfc49c7a2247da" /><Relationship Type="http://schemas.openxmlformats.org/officeDocument/2006/relationships/image" Target="/ppt/media/image6.png" Id="R89fa3141a92842f2" /><Relationship Type="http://schemas.openxmlformats.org/officeDocument/2006/relationships/notesSlide" Target="/ppt/notesSlides/notesSlide7.xml" Id="Rd6ed3e8e9db84b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989a9a8114474" /><Relationship Type="http://schemas.openxmlformats.org/officeDocument/2006/relationships/image" Target="/ppt/media/image7.png" Id="R03eebd97311a45a9" /><Relationship Type="http://schemas.openxmlformats.org/officeDocument/2006/relationships/notesSlide" Target="/ppt/notesSlides/notesSlide8.xml" Id="R7241728d0a6d43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3ec44d8344006" /><Relationship Type="http://schemas.openxmlformats.org/officeDocument/2006/relationships/image" Target="/ppt/media/image8.png" Id="R4d6a4c65b6624b83" /><Relationship Type="http://schemas.openxmlformats.org/officeDocument/2006/relationships/notesSlide" Target="/ppt/notesSlides/notesSlide9.xml" Id="Rbc791fe1c0ac44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287c4326848c7" /><Relationship Type="http://schemas.openxmlformats.org/officeDocument/2006/relationships/notesSlide" Target="/ppt/notesSlides/notesSlide10.xml" Id="Radd2bd552ffe4a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c63532f744a40" /><Relationship Type="http://schemas.openxmlformats.org/officeDocument/2006/relationships/image" Target="/ppt/media/image9.png" Id="Rd1e3a1810e3f4181" /><Relationship Type="http://schemas.openxmlformats.org/officeDocument/2006/relationships/notesSlide" Target="/ppt/notesSlides/notesSlide11.xml" Id="Rf96ac87343d043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71540a3aa48c0" /><Relationship Type="http://schemas.openxmlformats.org/officeDocument/2006/relationships/notesSlide" Target="/ppt/notesSlides/notesSlide12.xml" Id="R4e916132560a432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c57cc04f747a8" /><Relationship Type="http://schemas.openxmlformats.org/officeDocument/2006/relationships/notesSlide" Target="/ppt/notesSlides/notesSlide13.xml" Id="R046d879ba0554a7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8f4cb696b4ae4" /><Relationship Type="http://schemas.openxmlformats.org/officeDocument/2006/relationships/image" Target="/ppt/media/image10.png" Id="Rbd50bfc765c741d7" /><Relationship Type="http://schemas.openxmlformats.org/officeDocument/2006/relationships/notesSlide" Target="/ppt/notesSlides/notesSlide14.xml" Id="R7fd29ad2a6ce4d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ee188c3bf424b"/>
          <a:srcRect xmlns:a="http://schemas.openxmlformats.org/drawingml/2006/main" l="0" t="1291" r="0" b="12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04850"/>
            <a:ext cx="5334000" cy="44862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38373F-3ACD-40E0-B80E-1CB35401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"/>
            <a:ext cx="5715000" cy="4867275"/>
          </a:xfrm>
          <a:prstGeom xmlns:a="http://schemas.openxmlformats.org/drawingml/2006/main" prst="roundRect">
            <a:avLst>
              <a:gd name="adj" fmla="val 1566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C375B5-7636-4282-9507-22AD4FCC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C237D-6DD5-4947-ACED-D8D8E2C8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AF4E6"/>
                </a:solidFill>
              </a:defRPr>
            </a:pPr>
            <a:r>
              <a:rPr sz="465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21FBEE-A6B8-4773-95EC-128891B0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SESSION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E53E4-66E9-4E53-BEDA-F24AED9B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5143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FAITH:</a:t>
            </a:r>
          </a:p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ENTRUSTING YOURSELF TO CHRIST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110E7D-DEF3-46C3-A772-14FFD9E5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F5DB2B-6915-4F7A-B0C3-36852FBD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More Than Agreeing That</a:t>
            </a:r>
          </a:p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the Gospel Is True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3B9BA3-85AD-47E1-A087-B0CFCFF5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19678979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09F38-C42B-4C0A-956E-D9FB860F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122438-4056-448C-81B5-A18A49E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Who has the final word?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3F16B-ADE1-4267-B2E4-D3B6FF83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239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Where does the self still reserve the right to overrule Christ?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2BD17-0885-4F38-BBC1-C67AD838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8542E6-B4D9-4E24-89EB-65490AF7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76BD0-F5FA-4A23-8D41-643D066B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TRUTH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1A4E5B-E003-4D08-B318-07F0D5E9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50F8E-C26B-40A8-9099-FF379909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5FA60-95BC-43DC-B1EA-309A6876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GUILT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DDD40E-738D-4186-B992-2F080255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D17863-B0E9-40DB-AC1D-1B7E42B8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2DE8B-4E35-4CCE-A485-610D9009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B876D-7E18-4E12-85D6-4D95B8D7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831C66-AF84-450E-B973-9D677488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BF620-BDFE-4F67-9A24-3A7741D0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FUTURE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AD2B77-B3D0-41F9-BB4D-36206C9E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Agreement recognizes Christ's claim. Faith entrusts the self to the One making it.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2C90D0-16F6-4BD0-B697-BFA6F280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A8601D-4531-4771-920F-E4D83225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5F484B-180F-4726-A73A-94E493CE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45054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e7bcf982b34b10"/>
          <a:srcRect xmlns:a="http://schemas.openxmlformats.org/drawingml/2006/main" l="0" t="1854" r="0" b="18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A9515-607F-413C-9437-01D52A7E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7366D5-095E-4514-88AF-E9045182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CHAIR AND THE CLIMBER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5049E-E40D-4D7F-BFBC-326EDE82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Knowing the harness is not yet trusting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C78DE-7B2D-49DA-ADF0-298D213B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3CE98-18DF-4226-85DE-0E03636A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A person may describe every buckle and still keep his weight to himself.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50EF2-9215-4A86-A457-09B921DF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Accurate knowledge matters—but knowledge and assent are not the whole act of faith.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F86971-0096-43BB-A145-75F80654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68B2C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I KNOW WHAT IT DOES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91E67-EEEA-41B7-A16D-BCFAA891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93DDD-0BDE-40F2-9A8E-008186BE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9AB53C-1C56-452A-9CD5-695CC8A4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8849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93badadf24377"/>
          <a:srcRect xmlns:a="http://schemas.openxmlformats.org/drawingml/2006/main" l="0" t="1413" r="0" b="1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6F39D-8F0B-4AD9-82AA-8A1DCD6E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FC7403-28AE-448F-9E61-AD5E2600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WEIGHT IS ENTRUSTED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9B93EF-4034-4865-A5B4-D7D04DC6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Trust gives the harness your weight.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D2B920-2DD6-4260-A15F-C18F20C7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02F7C-8619-4CD5-B3AF-F68E1434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climber deliberately rests himself on what he has judged reliable.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BEBB30-2040-4A58-81B7-85A528A2B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Saving faith says: Because the Gospel is true, I entrust my whole self to Christ.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42D573-0A96-4AD1-A4D6-FF22DC2A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I GIVE MYSELF TO HIM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A3E1F-0658-4EC2-AB5A-881432C5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7285B9-9C03-4CD2-9F02-D5CA980A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BDA23-0766-4848-B52C-C228A93A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9386764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47599d9be422a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0F211-E29B-49F5-A37E-7FB5B509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B146F-FE9F-48FD-A1D6-28EE9D87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D77728-5EA7-4802-A398-EEF521E0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038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Faith believes the Gospel and</a:t>
            </a:r>
          </a:p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gives the whole self to Christ.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4E079-6899-4AB7-9D72-4A2951EF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AA33D3-DAE5-4260-A90F-D65F0651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7660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AF4E6"/>
                </a:solidFill>
              </a:defRPr>
            </a:pPr>
            <a:r>
              <a:rPr sz="2475" b="1" i="0">
                <a:solidFill>
                  <a:srgbClr val="FAF4E6"/>
                </a:solidFill>
              </a:rPr>
              <a:t>Saving faith receives the Person revealed in the Gospel and His rightful authority.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8A5483-B6FE-432A-97DC-5C546372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0382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D989"/>
                </a:solidFill>
              </a:defRPr>
            </a:pPr>
            <a:r>
              <a:rPr sz="2100" b="1" i="0">
                <a:solidFill>
                  <a:srgbClr val="F7D989"/>
                </a:solidFill>
              </a:rPr>
              <a:t>Faith receives Christ; it does not purchase Him or create life by its own power.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BDE0B4-3683-4F45-ADE3-DDADE55B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37357-D81E-441C-9572-5D46E535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4E7FF-4CA7-4BB2-B472-6ABBA439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350978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c02d940aa4458"/>
          <a:srcRect xmlns:a="http://schemas.openxmlformats.org/drawingml/2006/main" l="0" t="1663" r="0" b="16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32E2E-6590-4DD6-88FC-B8807A67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2B651F-A53F-4D9B-9487-944D2EEC0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3:14-18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ABBFB-8872-4522-A003-46B8B7CF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Faith trusts the Christ revealed.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4F1314-09C1-4106-B95A-11BD6D77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F65DF-EA22-44A5-A2C8-131E1291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Faith is not confidence in confidence or a leap toward an unknown object.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C59845-11A1-4F25-90D8-340F8D4A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 Gospel reveals the crucified and risen Son; faith judges Him true and worthy of reliance.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10ADAF-7FD7-4BE7-B655-E6E46B68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CHRIST IS THE PERSON AND OBJECT OF FAITH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4B0BB2-94B1-4C7B-9A3C-C2722AF9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EA7A22-96F9-4B0A-BC40-73E47353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82E8C-A8C5-4439-A96C-7401663B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855907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a3141a92842f2"/>
          <a:srcRect xmlns:a="http://schemas.openxmlformats.org/drawingml/2006/main" l="0" t="1759" r="0" b="17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1F0E0-FEAE-46AF-9D2F-9EC37F6C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EB34A-241C-4499-8E8F-AEA276FB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1:10-13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ECE85-9EFF-40DF-A1BE-83F4104E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Faith is more than assent.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06EE5-CDBF-45CF-9467-BACEFF20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D835E-66EB-458B-A6A8-22FC9221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A hearer may understand the Gospel and still withhold himself.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7176B-E9B9-4259-8ABC-7A8CBE12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Receiving Christ moves from “I see this is true” to “I entrust myself to Him.”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B062A-8AD8-465F-88C7-15439B31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61B46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ASSENT IS INCLUDED—NOT SUFFICIENT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82E65A-13BA-4656-94D0-EEF9E792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B58254-2FC2-4AC7-9475-A73B886B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82810F-5360-41E9-A898-F299674FC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965774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ebd97311a45a9"/>
          <a:srcRect xmlns:a="http://schemas.openxmlformats.org/drawingml/2006/main" l="0" t="1220" r="0" b="12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1181E-6631-4B53-BE0E-74A48A85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68FDEC-37F5-44D4-A993-450A568B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ROMANS 10:8-13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67107-76E2-4B16-A027-DB2ECA071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Faith gives the whole self.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4DF918-E9E3-4E83-A960-156EA7C1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0602E-6815-4D6F-9578-B4374D99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Truth, guilt, allegiance, identity, future, and hope are placed in Christ's hands.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BA11E8-D4EE-47D2-9318-57659BFF6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Calling Him Lord receives His rightful authority rather than preserving autonomous self-rule.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41B23-8F50-4483-84E1-41CE8F06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68B2C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SURRENDER IS FAITH'S PERSONAL CHARACTER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A1E763-6274-4DA4-9B4C-74DDCE4B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9EDBF-0620-4275-A7AB-955ECE24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1A357E-F556-4471-B99A-278B46F5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842812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a4c65b6624b83"/>
          <a:srcRect xmlns:a="http://schemas.openxmlformats.org/drawingml/2006/main" l="0" t="1316" r="0" b="13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9A1404-4BD3-4A78-BABD-62521C91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ABD91-0E05-41AC-A265-DB396B69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ACTS 16:30-34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9757AC-BC4A-4718-8D12-2213B4B3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Faith receives; it does not earn.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B4771-E0E3-40AD-ABB0-FFFCB861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85288-68FC-4825-8A09-2AC86F7A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Faith does not purchase grace or create life by its own power.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8049A-F613-4DAB-964D-4A355BED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When the sinner believes, the Spirit joins him to the risen Son and gives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55DFA7-C96D-49DE-A81D-ACEEC692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SINNER BELIEVES • THE SPIRIT GIVES LIFE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A66BB5-EDAC-413E-B8E8-B4A26650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840B1-BD99-406E-B561-14D69310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4D632B-9A25-4F1D-9D16-1BD0E7AC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376651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E64A12-6F4A-4176-88DB-56591E68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SYNTHESIS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B6497-DC1D-4D80-A4E7-24F7358A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Assent becomes saving faith in personal trust.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3C5990-7C56-4AC2-BB0F-077851EC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DE70E0-38E0-494B-8E21-0ED10171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1B46"/>
                </a:solidFill>
              </a:defRPr>
            </a:pPr>
            <a:r>
              <a:rPr sz="1725" b="1" i="0">
                <a:solidFill>
                  <a:srgbClr val="061B46"/>
                </a:solidFill>
              </a:rPr>
              <a:t>KNOWLEDGE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852A93-F348-4311-8647-BC6872A6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I understand what the Gospel announces.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0D61F-56F0-4133-9FC4-F7E08D76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5735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05BC9E-BB16-4FC6-9101-995A5F8E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68B2C"/>
                </a:solidFill>
              </a:defRPr>
            </a:pPr>
            <a:r>
              <a:rPr sz="1725" b="1" i="0">
                <a:solidFill>
                  <a:srgbClr val="F68B2C"/>
                </a:solidFill>
              </a:rPr>
              <a:t>ASSENT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2D19F1-4CE9-4BCD-9CA2-B77B0CDA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2098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I agree that the Gospel is true.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B13836-B2B1-4795-8CFD-76153AAF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7B80DE-305A-4710-B4F7-A8641F66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633A"/>
                </a:solidFill>
              </a:defRPr>
            </a:pPr>
            <a:r>
              <a:rPr sz="1725" b="1" i="0">
                <a:solidFill>
                  <a:srgbClr val="0B633A"/>
                </a:solidFill>
              </a:rPr>
              <a:t>TRUST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9C3EB-49E1-49ED-8899-BD1F1D2D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195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Because it is true, I entrust myself to Christ.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B8E25A-EB67-4EBF-A6A7-5FB0F12E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46710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E1D90-FC13-42DB-9873-97665AF3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5814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12A7A"/>
                </a:solidFill>
              </a:defRPr>
            </a:pPr>
            <a:r>
              <a:rPr sz="1725" b="1" i="0">
                <a:solidFill>
                  <a:srgbClr val="512A7A"/>
                </a:solidFill>
              </a:rPr>
              <a:t>AUTHORITY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FF7988-412F-410B-9A74-1B350009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195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I receive Jesus as Lord rather than reserving self-rule.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45A148-78BC-41C4-A0D4-E07BC8D0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733DA3-485A-4426-8E2E-94A5014C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3A4EC8-5822-437F-9463-AF194778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326059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e3a1810e3f4181"/>
          <a:srcRect xmlns:a="http://schemas.openxmlformats.org/drawingml/2006/main" l="0" t="1396" r="0" b="13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143000"/>
            <a:ext cx="5143500" cy="433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A970D-52BF-4756-B1B3-468BECF6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028700"/>
            <a:ext cx="5372100" cy="4562475"/>
          </a:xfrm>
          <a:prstGeom xmlns:a="http://schemas.openxmlformats.org/drawingml/2006/main" prst="roundRect">
            <a:avLst>
              <a:gd name="adj" fmla="val 1670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418120-ADA2-4DDB-BF4B-E76B0B65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KEEP THE ORDER CLEAR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D9646-994E-44F0-8E50-D8C209DB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Christ—not faith itself—is the anchor.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46653-0CA0-4AAD-8CB4-63C97E4B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F9A1F9-5801-44EF-A288-3F266312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Saving faith rests on the crucified and risen Son.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32C0CC-957A-4B0F-9EC2-860D1D64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48125"/>
            <a:ext cx="5238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7D989"/>
                </a:solidFill>
              </a:defRPr>
            </a:pPr>
            <a:r>
              <a:rPr sz="1875" b="0" i="0">
                <a:solidFill>
                  <a:srgbClr val="F7D989"/>
                </a:solidFill>
              </a:rPr>
              <a:t>Its strength is not intense emotion, perfect certainty, complete understanding, or confidence in confidence.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E790B-4702-410D-810F-BC328E08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THE PERSON RECEIVED • THE AUTHORITY CONFESSED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A3D97-053F-4A36-8559-412B7FB7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891EAC-6A6A-4522-8FE7-74A34813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378675-C7A4-45F7-8A8F-D01F5304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894427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DFB1E4-ED23-4A78-A646-097B6C27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KEEP THESE DISTINCT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D50B1-04E9-4FFA-BD3E-2A8AD007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What does faith entrust to Christ?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AECA97-7857-4345-960B-1781DBA0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4A158E-85C0-4EEC-8DE2-FEEC0DC3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85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1B46"/>
                </a:solidFill>
              </a:defRPr>
            </a:pPr>
            <a:r>
              <a:rPr sz="1575" b="1" i="0">
                <a:solidFill>
                  <a:srgbClr val="061B46"/>
                </a:solidFill>
              </a:rPr>
              <a:t>TRUTH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825CC-66FA-495A-8F42-864323B1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4668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Christ has the final word over what is true.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6FCCD-144C-499A-B031-E0236EC3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907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09963-3655-4EE3-9732-671DEE85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193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ECA9E-A09B-4224-AA2A-8BF31AEC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43B31"/>
                </a:solidFill>
              </a:defRPr>
            </a:pPr>
            <a:r>
              <a:rPr sz="1575" b="1" i="0">
                <a:solidFill>
                  <a:srgbClr val="B43B31"/>
                </a:solidFill>
              </a:rPr>
              <a:t>GUILT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73018-5D84-415B-A7A0-A367E810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Christ's saving work—not self-defense—is my hope.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8EF3CB-76E2-4466-A657-BF0B92BF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051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95D909-8CBF-4995-8BB8-7DEBD16D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3D8A0-7200-41ED-AC78-8CBFF0D7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14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AUTHORITY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D7C0AC-197E-4A7B-8BEE-FBD20CD5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2956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Jesus is Lord; I no longer reserve self-rule.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A07E58-FBDA-40A8-ACA6-F3634FDD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195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D5F355-E3D9-4260-B806-D56A4B47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481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5B6BF6-2EEC-472C-8E4A-0C6DB391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2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IDENTITY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A62A8-E32A-4FD6-BEA9-9690CE8D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100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receive belonging and purpose from Him.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4893CE-1950-4CA8-ADD2-4AD0542E4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339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4255A-3056-4513-BA4F-185AF66C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483EAB-0B74-4012-9A9A-4863714B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43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FUTURE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D3156-D798-421F-90CD-22C39C84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244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My life, death, and destiny are placed in His hands.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4F4DF3-21A3-41B7-98E7-3FC5BB0F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958FB6-DB0F-4142-A42E-B66FB8AF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33DE1A-9068-4BD5-9F1B-FE2DBA8F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046089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79A295-4740-4D74-AD1C-7B67EDB1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7C60AD-4249-4AAF-B86A-62028D47A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BD3A8D-AFFD-4F15-9957-A5355D52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D18F7-8382-4D8A-942D-C5D5F7F0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ED7C2-AF48-4D13-9A7B-9ED2BE20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must faith include knowing the Gospel?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96E03-1147-44DA-805F-75F19769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791388-CD83-4A52-B524-7CCB5E60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is agreement alone not saving faith?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39AF0-0579-4E34-83F4-7F7A00B7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6E67B-B0B4-4DF0-8034-AAF52C08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does it mean to believe on the Lord Jesus?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E515FD-089C-4063-A2CC-B1304FA4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89DAF4-1D62-4F55-B123-4888CFCF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parts of the self does faith entrust to Christ?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AD21BB-F2F0-4D4F-AF0A-006B9410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AF551-05C6-4F06-B8DA-4A6913A2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is faith not a meritorious work?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BCDE82-EB5A-4E27-B7E1-EF303067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EF8BD3-C19D-4F7D-8265-893C86B3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C0762-7FE7-4A74-AEFB-15D32F59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8081902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50bfc765c741d7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AC006A-DCDC-4D34-978C-C2470C6C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10558-8829-4D91-820A-51FF035D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895600"/>
          </a:xfrm>
          <a:prstGeom xmlns:a="http://schemas.openxmlformats.org/drawingml/2006/main" prst="roundRect">
            <a:avLst>
              <a:gd name="adj" fmla="val 2632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1DF26D-4BFF-4A88-95C5-08C13961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ACTS 16:31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8DD1F8-16DF-4CFB-8A79-682E57A3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19200"/>
            <a:ext cx="10096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1">
                <a:solidFill>
                  <a:srgbClr val="FFFFFF"/>
                </a:solidFill>
              </a:defRPr>
            </a:pPr>
            <a:r>
              <a:rPr sz="2325" b="1" i="1">
                <a:solidFill>
                  <a:srgbClr val="FFFFFF"/>
                </a:solidFill>
              </a:rPr>
              <a:t>“Believe on the Lord Jesus Christ, and thou shalt be saved.”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4D49E5-0934-43BE-B8AF-33FC3C47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Faith receives the revealed Christ and entrusts the whole self to His rightful authority.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8F349-CA8A-4DA3-AD93-F2C8F4CD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92F3E4-1065-4ED7-992D-5F8ED478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CDD190-D002-4696-8C92-76FA34FA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Read John 1:10-13 and Romans 10:8-13. Notice the Person received and confessed.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64CF31-9265-42D6-87BF-AF6BE27B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2ADD36-7405-45DF-ADED-D7D13569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433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3031E-7D32-412D-B42D-61C1AF1DB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FFFFF"/>
                </a:solidFill>
              </a:defRPr>
            </a:pPr>
            <a:r>
              <a:rPr sz="1575" b="0" i="0">
                <a:solidFill>
                  <a:srgbClr val="FFFFFF"/>
                </a:solidFill>
              </a:rPr>
              <a:t>If you want to trust Christ, address God honestly. No prescribed words perform surrender; prayer may express real faith.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8A1B49-F0DE-485B-A749-B575309A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938E6C-26F6-4B29-9950-0B69EABE7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031F87-BC0A-4340-B4C8-A74710F2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543642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2026-09-01T16:02:20.2680000Z</dcterms:created>
  <dcterms:modified xsi:type="dcterms:W3CDTF">2026-09-01T16:02:20.2680000Z</dcterms:modified>
</coreProperties>
</file>