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aca4ecd3bd40d6" /><Relationship Type="http://schemas.openxmlformats.org/officeDocument/2006/relationships/extended-properties" Target="/docProps/app.xml" Id="R4fca004e6a6240d9" /><Relationship Type="http://schemas.openxmlformats.org/officeDocument/2006/relationships/officeDocument" Target="/ppt/presentation.xml" Id="R7af37cc2f98e4f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2a6c25973140bf"/>
  </p:sldMasterIdLst>
  <p:notesMasterIdLst>
    <p:notesMasterId xmlns:r="http://schemas.openxmlformats.org/officeDocument/2006/relationships" r:id="R3675caeb61364c16"/>
  </p:notesMasterIdLst>
  <p:sldIdLst>
    <p:sldId xmlns:r="http://schemas.openxmlformats.org/officeDocument/2006/relationships" id="256" r:id="R2ff151f15c1f44ed"/>
    <p:sldId xmlns:r="http://schemas.openxmlformats.org/officeDocument/2006/relationships" id="257" r:id="Ra4d6655364b34726"/>
    <p:sldId xmlns:r="http://schemas.openxmlformats.org/officeDocument/2006/relationships" id="258" r:id="R9c4ca5fce9b94624"/>
    <p:sldId xmlns:r="http://schemas.openxmlformats.org/officeDocument/2006/relationships" id="259" r:id="R7b10bb2249b145e7"/>
    <p:sldId xmlns:r="http://schemas.openxmlformats.org/officeDocument/2006/relationships" id="260" r:id="Rf0319a3ebbdd44a1"/>
    <p:sldId xmlns:r="http://schemas.openxmlformats.org/officeDocument/2006/relationships" id="261" r:id="Rcf7d407e7772453a"/>
    <p:sldId xmlns:r="http://schemas.openxmlformats.org/officeDocument/2006/relationships" id="262" r:id="R6c86577b26d04f45"/>
    <p:sldId xmlns:r="http://schemas.openxmlformats.org/officeDocument/2006/relationships" id="263" r:id="Rc76a0c2abf5e4c4e"/>
    <p:sldId xmlns:r="http://schemas.openxmlformats.org/officeDocument/2006/relationships" id="264" r:id="R0ba08270ea8f4b85"/>
    <p:sldId xmlns:r="http://schemas.openxmlformats.org/officeDocument/2006/relationships" id="265" r:id="R5d15f406f014418a"/>
    <p:sldId xmlns:r="http://schemas.openxmlformats.org/officeDocument/2006/relationships" id="266" r:id="Rbff6f9fcd4214906"/>
    <p:sldId xmlns:r="http://schemas.openxmlformats.org/officeDocument/2006/relationships" id="267" r:id="R36f169bbfedc4554"/>
    <p:sldId xmlns:r="http://schemas.openxmlformats.org/officeDocument/2006/relationships" id="268" r:id="R76266ae15c7e4181"/>
    <p:sldId xmlns:r="http://schemas.openxmlformats.org/officeDocument/2006/relationships" id="269" r:id="Rc7932df0b7244c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106541db4e4892" /><Relationship Type="http://schemas.openxmlformats.org/officeDocument/2006/relationships/slideMaster" Target="/ppt/slideMasters/slideMaster1.xml" Id="R1c2a6c25973140bf" /><Relationship Type="http://schemas.openxmlformats.org/officeDocument/2006/relationships/notesMaster" Target="/ppt/notesMasters/notesMaster1.xml" Id="R3675caeb61364c16" /><Relationship Type="http://schemas.openxmlformats.org/officeDocument/2006/relationships/presProps" Target="/ppt/presProps.xml" Id="Rbd3964a85d2b4a25" /><Relationship Type="http://schemas.openxmlformats.org/officeDocument/2006/relationships/tableStyles" Target="/ppt/tableStyles.xml" Id="Rd5b4aa0e51024e29" /><Relationship Type="http://schemas.openxmlformats.org/officeDocument/2006/relationships/slide" Target="/ppt/slides/slide1.xml" Id="R2ff151f15c1f44ed" /><Relationship Type="http://schemas.openxmlformats.org/officeDocument/2006/relationships/slide" Target="/ppt/slides/slide2.xml" Id="Ra4d6655364b34726" /><Relationship Type="http://schemas.openxmlformats.org/officeDocument/2006/relationships/slide" Target="/ppt/slides/slide3.xml" Id="R9c4ca5fce9b94624" /><Relationship Type="http://schemas.openxmlformats.org/officeDocument/2006/relationships/slide" Target="/ppt/slides/slide4.xml" Id="R7b10bb2249b145e7" /><Relationship Type="http://schemas.openxmlformats.org/officeDocument/2006/relationships/slide" Target="/ppt/slides/slide5.xml" Id="Rf0319a3ebbdd44a1" /><Relationship Type="http://schemas.openxmlformats.org/officeDocument/2006/relationships/slide" Target="/ppt/slides/slide6.xml" Id="Rcf7d407e7772453a" /><Relationship Type="http://schemas.openxmlformats.org/officeDocument/2006/relationships/slide" Target="/ppt/slides/slide7.xml" Id="R6c86577b26d04f45" /><Relationship Type="http://schemas.openxmlformats.org/officeDocument/2006/relationships/slide" Target="/ppt/slides/slide8.xml" Id="Rc76a0c2abf5e4c4e" /><Relationship Type="http://schemas.openxmlformats.org/officeDocument/2006/relationships/slide" Target="/ppt/slides/slide9.xml" Id="R0ba08270ea8f4b85" /><Relationship Type="http://schemas.openxmlformats.org/officeDocument/2006/relationships/slide" Target="/ppt/slides/slide10.xml" Id="R5d15f406f014418a" /><Relationship Type="http://schemas.openxmlformats.org/officeDocument/2006/relationships/slide" Target="/ppt/slides/slide11.xml" Id="Rbff6f9fcd4214906" /><Relationship Type="http://schemas.openxmlformats.org/officeDocument/2006/relationships/slide" Target="/ppt/slides/slide12.xml" Id="R36f169bbfedc4554" /><Relationship Type="http://schemas.openxmlformats.org/officeDocument/2006/relationships/slide" Target="/ppt/slides/slide13.xml" Id="R76266ae15c7e4181" /><Relationship Type="http://schemas.openxmlformats.org/officeDocument/2006/relationships/slide" Target="/ppt/slides/slide14.xml" Id="Rc7932df0b7244c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9ed55cab974e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8658a7bcf94fae" /><Relationship Type="http://schemas.openxmlformats.org/officeDocument/2006/relationships/notesMaster" Target="/ppt/notesMasters/notesMaster1.xml" Id="R1be9957852354b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40dad09f8b4d60" /><Relationship Type="http://schemas.openxmlformats.org/officeDocument/2006/relationships/notesMaster" Target="/ppt/notesMasters/notesMaster1.xml" Id="R23acc992767e41b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2b6b4a363bd460c" /><Relationship Type="http://schemas.openxmlformats.org/officeDocument/2006/relationships/notesMaster" Target="/ppt/notesMasters/notesMaster1.xml" Id="R45cbf639008f4f5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41b03b2f6bb4147" /><Relationship Type="http://schemas.openxmlformats.org/officeDocument/2006/relationships/notesMaster" Target="/ppt/notesMasters/notesMaster1.xml" Id="R3f40648990ab43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61e51fbb1540a6" /><Relationship Type="http://schemas.openxmlformats.org/officeDocument/2006/relationships/notesMaster" Target="/ppt/notesMasters/notesMaster1.xml" Id="Re9131fee5fcb41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f7ada40f084e18" /><Relationship Type="http://schemas.openxmlformats.org/officeDocument/2006/relationships/notesMaster" Target="/ppt/notesMasters/notesMaster1.xml" Id="R755c7efe280f4e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13671b9b084ae2" /><Relationship Type="http://schemas.openxmlformats.org/officeDocument/2006/relationships/notesMaster" Target="/ppt/notesMasters/notesMaster1.xml" Id="R53e9cdb348a6459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f3fce7ccd741ef" /><Relationship Type="http://schemas.openxmlformats.org/officeDocument/2006/relationships/notesMaster" Target="/ppt/notesMasters/notesMaster1.xml" Id="R3d7e7ee5a2a049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079d5a2f25498b" /><Relationship Type="http://schemas.openxmlformats.org/officeDocument/2006/relationships/notesMaster" Target="/ppt/notesMasters/notesMaster1.xml" Id="R6f93e3fdd6074d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fbb42609ae0456a" /><Relationship Type="http://schemas.openxmlformats.org/officeDocument/2006/relationships/notesMaster" Target="/ppt/notesMasters/notesMaster1.xml" Id="R227565c7461e486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f238f0e18a34b13" /><Relationship Type="http://schemas.openxmlformats.org/officeDocument/2006/relationships/notesMaster" Target="/ppt/notesMasters/notesMaster1.xml" Id="Rb430816209b64ad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40164664e764031" /><Relationship Type="http://schemas.openxmlformats.org/officeDocument/2006/relationships/notesMaster" Target="/ppt/notesMasters/notesMaster1.xml" Id="R1f386876fe2849c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1e09cbea88346da" /><Relationship Type="http://schemas.openxmlformats.org/officeDocument/2006/relationships/notesMaster" Target="/ppt/notesMasters/notesMaster1.xml" Id="R114c53740e3945c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a4b84766b6e49d1" /><Relationship Type="http://schemas.openxmlformats.org/officeDocument/2006/relationships/notesMaster" Target="/ppt/notesMasters/notesMaster1.xml" Id="R04931ae3c6f348a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repentance as a real change of direction, not merely a change of mood. Keep repentance and faith together as one surrender.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four statements slowly. Regret, sorrow, and promises may be sincere while the person remains under the same authority.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driving illustration to expose the difference between admitting a mistake and actually turning. The analogy serves the biblical text.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Shield/neocities-fireprooofcommentaries/rc3/09_Youth_Resources/Found/Video_Plans/Found-09-Illustrative-Video-Plan.md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the U-turn make direction visible. Repentance abandons self-rule and turns toward the God who was rejected.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Shield/neocities-fireprooofcommentaries/rc3/09_Youth_Resources/Found/Video_Plans/Found-09-Illustrative-Video-Plan.md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big idea carefully. Repentance does not purchase grace; it belongs to the same trusting surrender by which the sinner receives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Mark 1:14-15. The command rests on God's good news and Christ's rightful authority, not on human achievement.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Acts 17 to expose self-rule as a claim of authority. The central surrender is deeper than selected habits.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Trace the son's recognition, rising, leaving, and return. Repentance is a real relational turn, not private remorse.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repentance and faith united. Repentance names the old allegiance abandoned; faith names the Christ trusted.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two-direction summary without treating repentance and faith as separate transactions. One surrender has both aspects.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  <a:p xmlns:a="http://schemas.openxmlformats.org/drawingml/2006/main">
            <a:r>
              <a:t>- /Volumes/T7 Shield/neocities-fireprooofcommentaries/rc3/09_Youth_Resources/Found/Visual_Theology/Found-09-Visual-Theology.png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Guard grace here. Repentance is not cleaning up before Christ, an emotional display, or a meritorious price paid for forgiveness.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  <a:p xmlns:a="http://schemas.openxmlformats.org/drawingml/2006/main">
            <a:r>
              <a:t>- /Volumes/T7 Shield/neocities-fireprooofcommentaries/rc3/09_Youth_Resources/Found/Video_Plans/Session_09_Assets/Found-09-The-U-Turn-Storyboard-v1.png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Distinguish regret, sorrow, promises, and religion from a real turn. Fruit follows the change of allegiance; it does not cause grace.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follow-up questions to keep the discussion centered on authority, direction, and Christ rather than measuring emotion.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 together. Offer honest reflection and private conversation without a public gesture or manufactured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Shield/neocities-fireprooofcommentaries/rc3/09_Youth_Resources/Found/Leader_Guides/RC3-Found-Leader-09-Repentance.pdf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Shield/neocities-fireprooofcommentaries/rc3/09_Youth_Resources/Found/Student_Handouts/RC3-Found-Handout-09-Repentance.pdf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4469b246414f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d3fdfef98848ff" /><Relationship Type="http://schemas.openxmlformats.org/officeDocument/2006/relationships/slideLayout" Target="/ppt/slideLayouts/slideLayout1.xml" Id="Rf56666643db54c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6666643db54c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b2d8b8c1946da" /><Relationship Type="http://schemas.openxmlformats.org/officeDocument/2006/relationships/image" Target="/ppt/media/image.png" Id="Rad9e2f91c68346f3" /><Relationship Type="http://schemas.openxmlformats.org/officeDocument/2006/relationships/notesSlide" Target="/ppt/notesSlides/notesSlide1.xml" Id="R4a8e40ee0921496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a70c65366f4d49" /><Relationship Type="http://schemas.openxmlformats.org/officeDocument/2006/relationships/notesSlide" Target="/ppt/notesSlides/notesSlide2.xml" Id="Ra48eea37ae1644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a64dec1578458d" /><Relationship Type="http://schemas.openxmlformats.org/officeDocument/2006/relationships/image" Target="/ppt/media/image2.png" Id="Rb9604b9b4d4041de" /><Relationship Type="http://schemas.openxmlformats.org/officeDocument/2006/relationships/notesSlide" Target="/ppt/notesSlides/notesSlide3.xml" Id="Rec4f86b74c784b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b7bcf12fa64baa" /><Relationship Type="http://schemas.openxmlformats.org/officeDocument/2006/relationships/image" Target="/ppt/media/image3.png" Id="R42b2e58118964e65" /><Relationship Type="http://schemas.openxmlformats.org/officeDocument/2006/relationships/notesSlide" Target="/ppt/notesSlides/notesSlide4.xml" Id="R908028279dd049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146f1c07ac4d57" /><Relationship Type="http://schemas.openxmlformats.org/officeDocument/2006/relationships/image" Target="/ppt/media/image4.png" Id="R48952acdf2434f2d" /><Relationship Type="http://schemas.openxmlformats.org/officeDocument/2006/relationships/notesSlide" Target="/ppt/notesSlides/notesSlide5.xml" Id="Rfaa25689f7f74d4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181c4383fc4389" /><Relationship Type="http://schemas.openxmlformats.org/officeDocument/2006/relationships/image" Target="/ppt/media/image5.png" Id="R7da19e864dd5427e" /><Relationship Type="http://schemas.openxmlformats.org/officeDocument/2006/relationships/notesSlide" Target="/ppt/notesSlides/notesSlide6.xml" Id="R91adc007f8ac40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5d7b476664207" /><Relationship Type="http://schemas.openxmlformats.org/officeDocument/2006/relationships/image" Target="/ppt/media/image6.png" Id="Rf56601ef06894f63" /><Relationship Type="http://schemas.openxmlformats.org/officeDocument/2006/relationships/notesSlide" Target="/ppt/notesSlides/notesSlide7.xml" Id="Rb816a7479747415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edd28b17a14b13" /><Relationship Type="http://schemas.openxmlformats.org/officeDocument/2006/relationships/image" Target="/ppt/media/image7.png" Id="Rbbbe9d6a6a3c4114" /><Relationship Type="http://schemas.openxmlformats.org/officeDocument/2006/relationships/notesSlide" Target="/ppt/notesSlides/notesSlide8.xml" Id="R433bac5d5b4b4f9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63abedf7447c3" /><Relationship Type="http://schemas.openxmlformats.org/officeDocument/2006/relationships/image" Target="/ppt/media/image8.png" Id="R83b5e635060d452e" /><Relationship Type="http://schemas.openxmlformats.org/officeDocument/2006/relationships/notesSlide" Target="/ppt/notesSlides/notesSlide9.xml" Id="Rfea045a94f8e4c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2c89968590459e" /><Relationship Type="http://schemas.openxmlformats.org/officeDocument/2006/relationships/notesSlide" Target="/ppt/notesSlides/notesSlide10.xml" Id="R183869ed97a34c2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bbf6e039074e8c" /><Relationship Type="http://schemas.openxmlformats.org/officeDocument/2006/relationships/image" Target="/ppt/media/image9.png" Id="Re4320e7c35264f8f" /><Relationship Type="http://schemas.openxmlformats.org/officeDocument/2006/relationships/notesSlide" Target="/ppt/notesSlides/notesSlide11.xml" Id="R9a5f9a42417b4ff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3f8b53cf44a93" /><Relationship Type="http://schemas.openxmlformats.org/officeDocument/2006/relationships/notesSlide" Target="/ppt/notesSlides/notesSlide12.xml" Id="R22132c266215456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dcb82d630b4b82" /><Relationship Type="http://schemas.openxmlformats.org/officeDocument/2006/relationships/notesSlide" Target="/ppt/notesSlides/notesSlide13.xml" Id="R31dbe906ab0e42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6b9a4acd624929" /><Relationship Type="http://schemas.openxmlformats.org/officeDocument/2006/relationships/image" Target="/ppt/media/image10.png" Id="R9e93fecf99024477" /><Relationship Type="http://schemas.openxmlformats.org/officeDocument/2006/relationships/notesSlide" Target="/ppt/notesSlides/notesSlide14.xml" Id="Rb5d92c13e8344ad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e2f91c68346f3"/>
          <a:srcRect xmlns:a="http://schemas.openxmlformats.org/drawingml/2006/main" l="0" t="1291" r="0" b="12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04850"/>
            <a:ext cx="5334000" cy="44862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1F05B5-B1B8-4FFC-B79D-BAF6C07A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"/>
            <a:ext cx="5715000" cy="4867275"/>
          </a:xfrm>
          <a:prstGeom xmlns:a="http://schemas.openxmlformats.org/drawingml/2006/main" prst="roundRect">
            <a:avLst>
              <a:gd name="adj" fmla="val 1566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BA4DD-DEDB-4964-B4B0-3BF2600C4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60CA65-6508-4747-A595-AF80E93D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AF4E6"/>
                </a:solidFill>
              </a:defRPr>
            </a:pPr>
            <a:r>
              <a:rPr sz="465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2D4617-9578-46F2-8420-E875BA46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AA2F"/>
                </a:solidFill>
              </a:defRPr>
            </a:pPr>
            <a:r>
              <a:rPr sz="1800" b="1" i="0">
                <a:solidFill>
                  <a:srgbClr val="E9AA2F"/>
                </a:solidFill>
              </a:rPr>
              <a:t>SESSION 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8F577E-68AA-4A17-A193-0C570BADB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5143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REPENTANCE:</a:t>
            </a:r>
          </a:p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SURRENDERING SELF-RULE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6D23BE-06AD-4845-9C3D-2563D363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2925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4D0B8-4BA6-4F73-B540-A9B6EAC9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Turning to God Means Abandoning</a:t>
            </a:r>
          </a:p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Your Claim to Yourself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45E4CC-4EFB-4D56-B663-C186678AD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9476595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F86F47-4E8F-40D3-A838-7550C25A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1A72E-7DB2-4FE4-BAFD-3A4AFFE23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Sorry—or turned?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3CCA8B-4064-42AE-99B2-4C92D528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239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Which statement describes a real change of direction?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9FA6D7-BBCC-4345-BC9F-81264C9A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82C03C-7B2A-4193-9506-C5A23B74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A94E5E-3982-42B3-927F-FC872BF6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hate the consequences.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2CD14-8EFE-467E-90C5-96F4DB34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B56537-5F1F-442B-B34A-5E9D2E74F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CF90AC-315F-41D1-A5F7-D82C6450E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feel terrible.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6F76AF-9DC5-435F-B527-5452AEE0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167470-1FE0-4732-BD40-1BC69380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E01D13-ABF4-42AD-B965-E4790DD00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will try harder.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3B36F6-3755-4C77-8DE4-14780378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190750"/>
            <a:ext cx="2476500" cy="209550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3B4826-03F4-479D-BFC3-031E7A7D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D739DF-D474-44DD-8764-BF97FF26E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3143250"/>
            <a:ext cx="2133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I no longer claim the right to rule myself.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AC1ED4-19FF-4EB0-87FB-C746C6E4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95875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633A"/>
                </a:solidFill>
              </a:defRPr>
            </a:pPr>
            <a:r>
              <a:rPr sz="1950" b="1" i="0">
                <a:solidFill>
                  <a:srgbClr val="0B633A"/>
                </a:solidFill>
              </a:rPr>
              <a:t>Regret can be sincere while the same authority and direction remain.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68AED9-0D8B-4743-9ADF-65C49F33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E2A8F6-7109-4424-A96C-CF61F7B6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171679-2556-46D4-9F24-94C3741F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193372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604b9b4d4041de"/>
          <a:srcRect xmlns:a="http://schemas.openxmlformats.org/drawingml/2006/main" l="0" t="1854" r="0" b="18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40341-463A-4B95-BF43-548968E34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B43B31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F995ED-03CF-472D-AB07-D02646118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U-TURN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63171A-85D9-4904-B0EB-D7B401BA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Regret can name the wrong road—and keep driving.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89DED5-9B76-4D69-B671-82FC975C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807865-741F-45CE-A3AA-6988DBB51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An apology without a turn leaves direction unchanged.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F51825-5979-4C3E-A439-9B9563796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Feeling different is not yet surrendering the right to define and direct 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3307C7-45DD-456E-8BA4-35427D94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B43B31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SORRY IS NOT YET TURNED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0AFED5-A155-4515-9B4A-EF7DF30F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4A281C-1D6A-4296-BA3B-E5C6E078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705E1-0793-49CE-90DB-4D997E09F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470885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b2e58118964e65"/>
          <a:srcRect xmlns:a="http://schemas.openxmlformats.org/drawingml/2006/main" l="0" t="1413" r="0" b="14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6A2752-CD86-43AF-ACFE-20BE6522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485E26-FBB9-48A5-84AD-F9B68046C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 REAL CHANGE OF DIRECTION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2E076-DF56-4D27-A2B6-72C454A80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Repentance abandons the old route.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B8B4EC-F4EB-47A7-99B5-6EE4E0F09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25D192-8798-470F-8061-CB638ACD1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traveler relinquishes self-direction and turns toward home.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8D6405-78CF-4704-B7E5-88C9DC9B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The Gospel summons a real turn from sin and self-rule toward the God who was rejected.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AF6634-C314-4CA7-89E3-A54EC3AC4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ONE TURN • TWO DIRECTIONS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CAF685-D9AC-4867-8CB3-984BBB6E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2C1E75-8ABF-4C42-9829-6D68FD59D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D57D20-F27F-4A2F-9327-114E17A4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4008165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952acdf2434f2d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1E744A-F884-4EB5-9510-B940CD44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6AF8FF-3AB2-4944-8C86-1175CD41C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477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554BA-A0E6-455A-AA81-E845FCBB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038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Repentance turns from sin and</a:t>
            </a:r>
          </a:p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self-rule to God.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9CE976-C59D-41FE-9C06-7816AB22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00EA7-C7E5-472C-BABE-C8603A341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76600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FAF4E6"/>
                </a:solidFill>
              </a:defRPr>
            </a:pPr>
            <a:r>
              <a:rPr sz="2475" b="1" i="0">
                <a:solidFill>
                  <a:srgbClr val="FAF4E6"/>
                </a:solidFill>
              </a:rPr>
              <a:t>It is the willing abandonment of rival allegiance in trusting surrender to Christ.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6A8277-FADF-40A2-B303-928D9552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0382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7D989"/>
                </a:solidFill>
              </a:defRPr>
            </a:pPr>
            <a:r>
              <a:rPr sz="2100" b="1" i="0">
                <a:solidFill>
                  <a:srgbClr val="F7D989"/>
                </a:solidFill>
              </a:rPr>
              <a:t>Repentance and saving faith are one turning—not two transactions.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34A1B9-4BAA-42FD-B9D3-6B5C40CF7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13B12C-17A5-4CC4-8B5F-6748FDFEB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84414F-61C6-4FA4-B9DD-2CCDBCF3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611144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a19e864dd5427e"/>
          <a:srcRect xmlns:a="http://schemas.openxmlformats.org/drawingml/2006/main" l="0" t="1663" r="0" b="16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95F4B-AB1E-414B-87D3-435DFFA5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986230-C649-4823-B5FD-1C880281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MARK 1:14-15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501839-0B0D-4857-ADAC-E494C99B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The Gospel calls for a turn.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758672-3F8F-43CB-9A60-2F7204F9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372E3-BB12-4B66-B0B5-263911482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Jesus announces God's good news and rightful authority.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397132-D4D3-4599-B348-B19AC11D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Repentance is not vague self-improvement. It answers Christ and His Gospel.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2FC534-048A-4422-A720-24238320F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SUMMONS RESTS ON WHAT GOD HAS DONE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9BDBF4-E119-4BC0-A780-39F82CD9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CED328-0100-4180-9102-BEF0EB0C5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4D7467-75B7-4F87-AAC4-C0989D4C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361514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6601ef06894f63"/>
          <a:srcRect xmlns:a="http://schemas.openxmlformats.org/drawingml/2006/main" l="0" t="1759" r="0" b="17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3BF97-49FF-40DD-A6C3-EAA206718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2B9AD0-2182-4E47-9014-6F6052BD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ACTS 17:22-31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D5DB3F-4E37-4D30-88EE-182172E3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Repentance abandons self-rule.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4381E-EC38-49A5-8826-887F5C78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8A4145-6861-482F-9624-9F9C7670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Sin grows from the claim that life belongs to 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E13D76-3AC4-4A53-8672-6A58E9F63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To repent is to surrender the right to define good, truth, and direction apart from God.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45E26-92E0-4EA3-8DC9-B37199C1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61B46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AUTHORITY—not merely selected habits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ABF36E-033E-4AEF-BAD1-7E841603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E4260E-128A-4CBB-857D-A6B0E8E4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156F4E-CF7F-49AF-B14F-286AF922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8746790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e9d6a6a3c4114"/>
          <a:srcRect xmlns:a="http://schemas.openxmlformats.org/drawingml/2006/main" l="0" t="1220" r="0" b="12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E7E4BB-1017-4BE2-8EBE-C71A8E38C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683EC-3ADA-4E27-A3A0-5D4BD2D5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LUKE 15:17-24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C31CD0-8AEC-4A3D-9807-07262D92D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Repentance turns to God.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F022ED-AED5-4C33-8198-F03D191FE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B2CAFB-376E-4845-9164-5C6402F6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lost son recognizes, rises, leaves, and returns.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A833EE-7CFD-49D8-9352-31D66FA9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His turn is a real change of direction toward the father and restored relationship.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C01888-A561-4071-93C9-9A4F6774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68B2C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RETURNING TO THE ONE REJECTED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1A353-2A97-45D7-82F1-4E07ABFFD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75F53E-2748-4276-9C03-41241FDB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73ED10-C4E8-48D4-88D4-9F5F1241C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070451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5e635060d452e"/>
          <a:srcRect xmlns:a="http://schemas.openxmlformats.org/drawingml/2006/main" l="0" t="1316" r="0" b="13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4C47C9-639A-4E6D-A4BC-0C6C575B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4E9BA-AB61-4263-A24D-932195170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ACTS 20:20-21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6B2877-F86A-435E-9665-4D381620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Repentance and faith are one turn.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30685A-E8EC-45C7-A982-EEAB6AECB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E34BBB-0F64-4346-9C83-CEF536FB3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Repentance names what is abandoned; faith names whom is trusted.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4BF3F0-C5DA-47DE-9641-6D45FABEB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Both belong to the same trusting surrender of the whole self to Jesus Christ.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89D72A-3EEB-4D94-9F39-B718D2BB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2A7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DO NOT SEPARATE WHAT SCRIPTURE HOLDS TOGETHER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B5635F-474D-49CA-A5CF-F474DCE77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574CD7-78F5-4259-A752-C25E11EE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BCD193-3E74-4177-A6B5-B6E23D05A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100923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10ABA4-A9BC-424D-9704-1EB7069B9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26C73"/>
                </a:solidFill>
              </a:defRPr>
            </a:pPr>
            <a:r>
              <a:rPr sz="1275" b="1" i="0">
                <a:solidFill>
                  <a:srgbClr val="126C73"/>
                </a:solidFill>
              </a:rPr>
              <a:t>SYNTHESIS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EBE2E-EE10-4A71-96F4-0CE199AF4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One surrender viewed in two directions.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98154-8724-4BFB-88B5-B10B9BE3D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F6158-19DE-4DFF-9635-D5D943651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68B2C"/>
                </a:solidFill>
              </a:defRPr>
            </a:pPr>
            <a:r>
              <a:rPr sz="1725" b="1" i="0">
                <a:solidFill>
                  <a:srgbClr val="F68B2C"/>
                </a:solidFill>
              </a:rPr>
              <a:t>REPENTANCE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B8ABF7-0D1F-48C3-8BA4-83D745AA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098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Turning from sin, falsehood, and self-rule.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3563C1-1F17-438F-90E7-BAD32E7B6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5735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6F979-4529-4A21-A1AD-8503DB534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633A"/>
                </a:solidFill>
              </a:defRPr>
            </a:pPr>
            <a:r>
              <a:rPr sz="1725" b="1" i="0">
                <a:solidFill>
                  <a:srgbClr val="0B633A"/>
                </a:solidFill>
              </a:rPr>
              <a:t>FAITH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16E28-A25A-48FA-8820-3CE293CB5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2098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Turning to Jesus Christ in trusting reliance.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4772B6-90CD-4CC2-AD4B-FCA3B8977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6710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CC9909-C035-41B2-A125-48800AD23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814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61B46"/>
                </a:solidFill>
              </a:defRPr>
            </a:pPr>
            <a:r>
              <a:rPr sz="1725" b="1" i="0">
                <a:solidFill>
                  <a:srgbClr val="061B46"/>
                </a:solidFill>
              </a:rPr>
              <a:t>AUTHORITY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1D6B54-7ADE-4C1A-A1A4-AB613C8ED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195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The claim to direct life apart from God is abandoned.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012153-6AB8-42A2-94BF-CF2668E4B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467100"/>
            <a:ext cx="5219700" cy="144780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5C16DE-2ECC-4592-B35E-F698E95C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5814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512A7A"/>
                </a:solidFill>
              </a:defRPr>
            </a:pPr>
            <a:r>
              <a:rPr sz="1725" b="1" i="0">
                <a:solidFill>
                  <a:srgbClr val="512A7A"/>
                </a:solidFill>
              </a:rPr>
              <a:t>FRUIT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3D404E-086D-4BDB-A098-6B788AEA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195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735"/>
                </a:solidFill>
              </a:defRPr>
            </a:pPr>
            <a:r>
              <a:rPr sz="1800" b="1" i="0">
                <a:solidFill>
                  <a:srgbClr val="0B1735"/>
                </a:solidFill>
              </a:rPr>
              <a:t>Changed conduct follows because the direction changed.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0ED1FE-D5E6-4F32-9110-C2D6339E0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95C3BF-1A9B-45CF-A70C-200CCF5D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A29273-6894-4465-8AC2-D9FC999D1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70371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320e7c35264f8f"/>
          <a:srcRect xmlns:a="http://schemas.openxmlformats.org/drawingml/2006/main" l="0" t="1300" r="0" b="13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1143000"/>
            <a:ext cx="5143500" cy="433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A9DF9F-5B42-4097-A60D-C83CE8D71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028700"/>
            <a:ext cx="5372100" cy="4562475"/>
          </a:xfrm>
          <a:prstGeom xmlns:a="http://schemas.openxmlformats.org/drawingml/2006/main" prst="roundRect">
            <a:avLst>
              <a:gd name="adj" fmla="val 1670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0BBDF4-55AD-4BA9-9CD6-B8903BA1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KEEP THE ORDER CLEAR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320C3-DC79-42BE-BDCB-0271A35E4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Repentance is not a price paid for grace.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586184-98E2-4317-B049-EE68EB601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910A30-11FF-400D-89F1-2E859EDE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38450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It does not clean us up before Christ or earn forgiveness.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9782F-79BB-4F1C-A60D-5FB59509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48125"/>
            <a:ext cx="5238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7D989"/>
                </a:solidFill>
              </a:defRPr>
            </a:pPr>
            <a:r>
              <a:rPr sz="1875" b="0" i="0">
                <a:solidFill>
                  <a:srgbClr val="F7D989"/>
                </a:solidFill>
              </a:rPr>
              <a:t>Surrender receives Christ. Fruit follows the root; it never purchases grace.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187C91-CB87-43D9-9E40-4E18DFEF9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43550"/>
            <a:ext cx="523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TURNING FROM SELF-RULE • TRUSTING CHRIST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D6CEE-B123-4289-BAC1-6CC5E273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FA304F-0B5C-44B0-AB6E-AC665315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B1DDEF-1097-465C-A626-ED85AA82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33581610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9F0E1C7-7A44-4798-BBB7-B5A4A8425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KEEP THESE DISTINCT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2354A9-C70A-455D-9324-78197D479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Repentance is more than a strong reaction.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897D24-777A-4632-8E03-357E0047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C5F63F-80C8-4F6B-8493-9FDBE34F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85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B43B31"/>
                </a:solidFill>
              </a:defRPr>
            </a:pPr>
            <a:r>
              <a:rPr sz="1575" b="1" i="0">
                <a:solidFill>
                  <a:srgbClr val="B43B31"/>
                </a:solidFill>
              </a:rPr>
              <a:t>REGRET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005AE-ED0D-4C6A-9795-22FE5ABCB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4668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Wishing the consequences were different.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086A5-0A41-46F9-AA27-15D6D04B5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907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DA72C-F5EB-4920-93F8-CB7FB09C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193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8E697-264C-48FE-9D11-8F977A32F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1B46"/>
                </a:solidFill>
              </a:defRPr>
            </a:pPr>
            <a:r>
              <a:rPr sz="1575" b="1" i="0">
                <a:solidFill>
                  <a:srgbClr val="061B46"/>
                </a:solidFill>
              </a:rPr>
              <a:t>SORROW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9C16F7-7AD5-4AB6-A64E-DF7854B16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Feeling terrible while keeping the same authority.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49C9AD-E2C6-4029-8DD4-B9B31AFD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051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CED28-31F1-490B-8CCA-922A48825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E01E50-A18F-48E9-BEBC-059BC9BA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14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PROMISES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15CFD6-9597-401E-BADF-E9690A2C1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2956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Vowing to try harder in your own strength.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A6C94F-8E4A-4328-8C4A-84C7D12F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195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00A53E-BFCD-4C31-9A22-348AAE6C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481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CFC4E-5CEE-4665-AA04-FFEE0C6A5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2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RELIGION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D03B74-8654-4AFF-A784-0EBE407A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100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Performing acts meant to purchase forgiveness.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980D2-F6EA-40E3-83D8-72814DE08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339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B094F1-82BA-425B-A663-B5D7C7911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76EAC9-7C38-4944-B609-2FC97C92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43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A REAL TURN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4F8581-6999-4E03-AE83-48BEC8FCB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244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Recognizing truth, abandoning self-rule, and entrusting the whole life to Christ.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62ACEB-D3A3-4E46-B8A7-F836291D2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53262F-2D17-4660-8A92-FB6E3C19B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00642A-2AB8-4F46-8507-01BFC205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61862550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9BD557-8982-45A6-A96F-A001530A4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0E0E2-5C88-46CD-8963-ACE74716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7670FF-89FF-4EAE-97D3-C75C9BDFF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C906E-BC61-46CC-AA43-75FA2E78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020F1E-194B-4AB7-A8E4-2C44718F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is feeling sorry not the same as repentance?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7331B6-D507-4783-A63E-F51E9A04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B42B79-8E9F-4177-B9BC-79083384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What does self-rule claim about your life?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341CCE-125E-4953-A370-4E36FD238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2DAB81-37E1-4AD9-930F-681EA9BE3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What actions show the son's turn in Luke 15?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106A26-3DB5-42E4-B6C1-01EE5781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FDE90-4397-4DBB-A453-3A0EFCA2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How are repentance and faith one turning?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C999EF-68C4-4C0D-9814-2167D57D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90D355-9766-41F9-B1C3-CDE4B99D1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Does repentance earn forgiveness by reforming life?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B99FEE-8D13-418C-B59D-BC8FE851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79F6E2-E107-4908-BCB9-FD8EC7617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144C2E-7238-4440-AF57-9EE9AB6E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06741316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3fecf99024477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4AA2E9-DADA-4F11-9510-9AA0EB80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5583B4-CDD7-4B1B-BC88-CF45A641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895600"/>
          </a:xfrm>
          <a:prstGeom xmlns:a="http://schemas.openxmlformats.org/drawingml/2006/main" prst="roundRect">
            <a:avLst>
              <a:gd name="adj" fmla="val 2632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F4B17-F4FB-4546-942C-B277DE84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MARK 1:15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E914DF-C8E7-4909-8328-1BEF340A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19200"/>
            <a:ext cx="10096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1">
                <a:solidFill>
                  <a:srgbClr val="FFFFFF"/>
                </a:solidFill>
              </a:defRPr>
            </a:pPr>
            <a:r>
              <a:rPr sz="2325" b="1" i="1">
                <a:solidFill>
                  <a:srgbClr val="FFFFFF"/>
                </a:solidFill>
              </a:rPr>
              <a:t>“Repent ye, and believe the gospel.”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11519-4F12-4DDC-9CB2-EC4AFBE6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67000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The Gospel calls for one real turning: from self-rule to trusting surrender to Christ.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D4B36B-69BA-4CB6-B3DF-244EB390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B657A-232F-4399-8AAE-FA29C14B7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0AB53F-FA0C-4D86-ABE2-6A26CB13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Read Luke 15:11-24. Mark what the son recognizes, decides, leaves, and returns 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89CC27-F8B4-4936-AB0E-EE2E3C70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3D041B-3D60-4C96-AA91-71FBECE3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433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CB96D1-019B-4857-A063-3F3C07CB0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FFFFF"/>
                </a:solidFill>
              </a:defRPr>
            </a:pPr>
            <a:r>
              <a:rPr sz="1575" b="0" i="0">
                <a:solidFill>
                  <a:srgbClr val="FFFFFF"/>
                </a:solidFill>
              </a:rPr>
              <a:t>If you are ready to turn, speak honestly to God and entrust yourself to Christ. No formula performs surrender.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99986E-14E2-47CB-BA75-E658E92B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2170F0-BDEA-4F3E-BB9D-4FD81E3F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9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2F27E8-7EF5-4BEC-A66B-557B419E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9683135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2026-09-01T16:02:18.3010000Z</dcterms:created>
  <dcterms:modified xsi:type="dcterms:W3CDTF">2026-09-01T16:02:18.3010000Z</dcterms:modified>
</coreProperties>
</file>