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55b18998594003" /><Relationship Type="http://schemas.openxmlformats.org/officeDocument/2006/relationships/extended-properties" Target="/docProps/app.xml" Id="Rbe4510678ccf441a" /><Relationship Type="http://schemas.openxmlformats.org/officeDocument/2006/relationships/officeDocument" Target="/ppt/presentation.xml" Id="Rc7ab568d5d704f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055a2e903d413c"/>
  </p:sldMasterIdLst>
  <p:notesMasterIdLst>
    <p:notesMasterId xmlns:r="http://schemas.openxmlformats.org/officeDocument/2006/relationships" r:id="R1015175a56114811"/>
  </p:notesMasterIdLst>
  <p:sldIdLst>
    <p:sldId xmlns:r="http://schemas.openxmlformats.org/officeDocument/2006/relationships" id="256" r:id="R96fcf57b754947c9"/>
    <p:sldId xmlns:r="http://schemas.openxmlformats.org/officeDocument/2006/relationships" id="257" r:id="R1bbad8397e1b4677"/>
    <p:sldId xmlns:r="http://schemas.openxmlformats.org/officeDocument/2006/relationships" id="258" r:id="R875d7b9e5db84c37"/>
    <p:sldId xmlns:r="http://schemas.openxmlformats.org/officeDocument/2006/relationships" id="259" r:id="R524a62e95b6848c1"/>
    <p:sldId xmlns:r="http://schemas.openxmlformats.org/officeDocument/2006/relationships" id="260" r:id="Rc73a224f274c4d61"/>
    <p:sldId xmlns:r="http://schemas.openxmlformats.org/officeDocument/2006/relationships" id="261" r:id="R6192842969be4653"/>
    <p:sldId xmlns:r="http://schemas.openxmlformats.org/officeDocument/2006/relationships" id="262" r:id="R6c807463b4824d87"/>
    <p:sldId xmlns:r="http://schemas.openxmlformats.org/officeDocument/2006/relationships" id="263" r:id="Rd7650814225a4cd3"/>
    <p:sldId xmlns:r="http://schemas.openxmlformats.org/officeDocument/2006/relationships" id="264" r:id="R588a85cd56ff4828"/>
    <p:sldId xmlns:r="http://schemas.openxmlformats.org/officeDocument/2006/relationships" id="265" r:id="R00d0ca5123b6446f"/>
    <p:sldId xmlns:r="http://schemas.openxmlformats.org/officeDocument/2006/relationships" id="266" r:id="Rd6a9ac48dc27401a"/>
    <p:sldId xmlns:r="http://schemas.openxmlformats.org/officeDocument/2006/relationships" id="267" r:id="R2865a820f02547e9"/>
    <p:sldId xmlns:r="http://schemas.openxmlformats.org/officeDocument/2006/relationships" id="268" r:id="R9538ba01f84344be"/>
    <p:sldId xmlns:r="http://schemas.openxmlformats.org/officeDocument/2006/relationships" id="269" r:id="R6c486c69670b4e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dd9873a94549bc" /><Relationship Type="http://schemas.openxmlformats.org/officeDocument/2006/relationships/slideMaster" Target="/ppt/slideMasters/slideMaster1.xml" Id="R2f055a2e903d413c" /><Relationship Type="http://schemas.openxmlformats.org/officeDocument/2006/relationships/notesMaster" Target="/ppt/notesMasters/notesMaster1.xml" Id="R1015175a56114811" /><Relationship Type="http://schemas.openxmlformats.org/officeDocument/2006/relationships/presProps" Target="/ppt/presProps.xml" Id="R513961ac7e764510" /><Relationship Type="http://schemas.openxmlformats.org/officeDocument/2006/relationships/tableStyles" Target="/ppt/tableStyles.xml" Id="Rbba2181e566c4693" /><Relationship Type="http://schemas.openxmlformats.org/officeDocument/2006/relationships/slide" Target="/ppt/slides/slide1.xml" Id="R96fcf57b754947c9" /><Relationship Type="http://schemas.openxmlformats.org/officeDocument/2006/relationships/slide" Target="/ppt/slides/slide2.xml" Id="R1bbad8397e1b4677" /><Relationship Type="http://schemas.openxmlformats.org/officeDocument/2006/relationships/slide" Target="/ppt/slides/slide3.xml" Id="R875d7b9e5db84c37" /><Relationship Type="http://schemas.openxmlformats.org/officeDocument/2006/relationships/slide" Target="/ppt/slides/slide4.xml" Id="R524a62e95b6848c1" /><Relationship Type="http://schemas.openxmlformats.org/officeDocument/2006/relationships/slide" Target="/ppt/slides/slide5.xml" Id="Rc73a224f274c4d61" /><Relationship Type="http://schemas.openxmlformats.org/officeDocument/2006/relationships/slide" Target="/ppt/slides/slide6.xml" Id="R6192842969be4653" /><Relationship Type="http://schemas.openxmlformats.org/officeDocument/2006/relationships/slide" Target="/ppt/slides/slide7.xml" Id="R6c807463b4824d87" /><Relationship Type="http://schemas.openxmlformats.org/officeDocument/2006/relationships/slide" Target="/ppt/slides/slide8.xml" Id="Rd7650814225a4cd3" /><Relationship Type="http://schemas.openxmlformats.org/officeDocument/2006/relationships/slide" Target="/ppt/slides/slide9.xml" Id="R588a85cd56ff4828" /><Relationship Type="http://schemas.openxmlformats.org/officeDocument/2006/relationships/slide" Target="/ppt/slides/slide10.xml" Id="R00d0ca5123b6446f" /><Relationship Type="http://schemas.openxmlformats.org/officeDocument/2006/relationships/slide" Target="/ppt/slides/slide11.xml" Id="Rd6a9ac48dc27401a" /><Relationship Type="http://schemas.openxmlformats.org/officeDocument/2006/relationships/slide" Target="/ppt/slides/slide12.xml" Id="R2865a820f02547e9" /><Relationship Type="http://schemas.openxmlformats.org/officeDocument/2006/relationships/slide" Target="/ppt/slides/slide13.xml" Id="R9538ba01f84344be" /><Relationship Type="http://schemas.openxmlformats.org/officeDocument/2006/relationships/slide" Target="/ppt/slides/slide14.xml" Id="R6c486c69670b4e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cdf417712048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470163f2384131" /><Relationship Type="http://schemas.openxmlformats.org/officeDocument/2006/relationships/notesMaster" Target="/ppt/notesMasters/notesMaster1.xml" Id="R5fdf021460e04b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4f20fb52cf498e" /><Relationship Type="http://schemas.openxmlformats.org/officeDocument/2006/relationships/notesMaster" Target="/ppt/notesMasters/notesMaster1.xml" Id="R1947fad0160243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79be53456b47b1" /><Relationship Type="http://schemas.openxmlformats.org/officeDocument/2006/relationships/notesMaster" Target="/ppt/notesMasters/notesMaster1.xml" Id="R2867f9d84eef412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09b053d4d948ec" /><Relationship Type="http://schemas.openxmlformats.org/officeDocument/2006/relationships/notesMaster" Target="/ppt/notesMasters/notesMaster1.xml" Id="R2619682842574e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8d6e30ffbc4ac8" /><Relationship Type="http://schemas.openxmlformats.org/officeDocument/2006/relationships/notesMaster" Target="/ppt/notesMasters/notesMaster1.xml" Id="R5a031724959544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3439970128462d" /><Relationship Type="http://schemas.openxmlformats.org/officeDocument/2006/relationships/notesMaster" Target="/ppt/notesMasters/notesMaster1.xml" Id="Rbb69c427a9dd40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91baac8e6124f90" /><Relationship Type="http://schemas.openxmlformats.org/officeDocument/2006/relationships/notesMaster" Target="/ppt/notesMasters/notesMaster1.xml" Id="R4efce99c272e47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74e897888d4b77" /><Relationship Type="http://schemas.openxmlformats.org/officeDocument/2006/relationships/notesMaster" Target="/ppt/notesMasters/notesMaster1.xml" Id="R799f029eca0b44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065c9b2aa74c54" /><Relationship Type="http://schemas.openxmlformats.org/officeDocument/2006/relationships/notesMaster" Target="/ppt/notesMasters/notesMaster1.xml" Id="Re9f2200b61ca42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0e6774eede4cab" /><Relationship Type="http://schemas.openxmlformats.org/officeDocument/2006/relationships/notesMaster" Target="/ppt/notesMasters/notesMaster1.xml" Id="R6b6ee08554364d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54dfe656a684117" /><Relationship Type="http://schemas.openxmlformats.org/officeDocument/2006/relationships/notesMaster" Target="/ppt/notesMasters/notesMaster1.xml" Id="Rb473d3d4e31540b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085180d9cc4f5c" /><Relationship Type="http://schemas.openxmlformats.org/officeDocument/2006/relationships/notesMaster" Target="/ppt/notesMasters/notesMaster1.xml" Id="R443f384a6a194c7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de4d040fc084f76" /><Relationship Type="http://schemas.openxmlformats.org/officeDocument/2006/relationships/notesMaster" Target="/ppt/notesMasters/notesMaster1.xml" Id="R40368d83de074c2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473747ecde4916" /><Relationship Type="http://schemas.openxmlformats.org/officeDocument/2006/relationships/notesMaster" Target="/ppt/notesMasters/notesMaster1.xml" Id="R21779ef4f90047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central question. The illustration asks what kind of rescuer could reach humanity; Scripture supplies the answer. The pictured rescuer is an ordinary professional, not a depiction of Jesus.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Shield/neocities-fireprooofcommentaries/rc3/09_Youth_Resources/Found/Video_Plans/Session_05_Assets/Found-05-Who-Must-the-Rescuer-Be-Storyboard-v1.png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Draw GOD on one side and HUMANITY on the other. Let students name what is required. Reject the two wrong answers: a merely human teacher and a distant divine appearance.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the flooded divide establish the problem. The students can see safety but cannot manufacture a path to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Shield/neocities-fireprooofcommentaries/rc3/09_Youth_Resources/Found/Video_Plans/Found-05-Illustrative-Video-Plan.md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Shield/neocities-fireprooofcommentaries/rc3/09_Youth_Resources/Found/Video_Plans/Session_05_Assets/Found-05-Who-Must-the-Rescuer-Be-Storyboard-v1.png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failed rope represents every insufficient answer. A created helper or merely human teacher cannot cross the full divide or give resurrection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Shield/neocities-fireprooofcommentaries/rc3/09_Youth_Resources/Found/Video_Plans/Found-05-Illustrative-Video-Plan.md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Shield/neocities-fireprooofcommentaries/rc3/09_Youth_Resources/Found/Video_Plans/Session_05_Assets/Found-05-Who-Must-the-Rescuer-Be-Storyboard-v1.png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an analogy, not an explanation of the incarnation. The point is the question it creates: who can come from God, truly enter our humanity, and bring humanity through?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Shield/neocities-fireprooofcommentaries/rc3/09_Youth_Resources/Found/Video_Plans/Found-05-Illustrative-Video-Plan.md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Shield/neocities-fireprooofcommentaries/rc3/09_Youth_Resources/Found/Video_Plans/Session_05_Assets/Found-05-Who-Must-the-Rescuer-Be-Storyboard-v1.png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session's controlling claim. Keep the Person central: Jesus is not a created helper or an idea but the eternal Son who became flesh.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John begins before creation. The Word is not part of the creation He came to save. He is the eternal Son and Creator.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  <a:p xmlns:a="http://schemas.openxmlformats.org/drawingml/2006/main">
            <a:r>
              <a:t>- /Volumes/T7 Shield/neocities-fireprooofcommentaries/rc3/09_Youth_Resources/Found/Visual_Theology/Found-05-Visual-Theology.png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 true incarnation. The Son assumed a complete human nature and entered real mortal life. Avoid saying divinity changed into humanity or that He merely wore a human body.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  <a:p xmlns:a="http://schemas.openxmlformats.org/drawingml/2006/main">
            <a:r>
              <a:t>- /Volumes/T7 Shield/neocities-fireprooofcommentaries/rc3/09_Youth_Resources/Found/Visual_Theology/Found-05-Visual-Theology.png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Son reveals the Father because He is the eternal Image, not merely a religious teacher. His revelation includes His faithful humanity.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Jesus lived embodied dependence, suffered, died, and became the merciful and faithful high priest. His sinlessness is humanity's faithfulness perfected, not a lack of humanity. His obedience establishes; ours follows as fruit.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  <a:p xmlns:a="http://schemas.openxmlformats.org/drawingml/2006/main">
            <a:r>
              <a:t>- /Volumes/T7 Shield/neocities-fireprooofcommentaries/rc3/09_Youth_Resources/Found/Visual_Theology/Found-05-Visual-Theology.png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one Person central. Do not describe Jesus as half God and half man, a human body worn by God, or a created Son promoted to deity. Do not mix or divide the natures. His divine nature did not become mortal; He truly died in His humanity.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Return to the analogy only after the doctrine is clear. Jesus is not simply standing at a distance offering advice. The eternal Son truly entered our condition, fulfilled humanity's calling, suffered, died, and brings His people through.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Shield/neocities-fireprooofcommentaries/rc3/09_Youth_Resources/Found/Video_Plans/Found-05-Illustrative-Video-Plan.md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Shield/neocities-fireprooofcommentaries/rc3/09_Youth_Resources/Found/Video_Plans/Session_05_Assets/Found-05-Who-Must-the-Rescuer-Be-Storyboard-v1.png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follow-up questions in the leader guide. Keep the discussion personal but unpressured: Christian faith is trust in this Person, not admiration of an idea.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verse together. Invite a week of attentive Gospel reading and offer private conversation. Do not manufacture a decision or imply that emotion proves conversion. If discussing new life, preserve the order: the sinner believes; the Spirit gives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Shield/neocities-fireprooofcommentaries/rc3/09_Youth_Resources/Found/Leader_Guides/RC3-Found-Leader-05-WhoIsJesusChrist.pdf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Shield/neocities-fireprooofcommentaries/rc3/09_Youth_Resources/Found/Student_Handouts/RC3-Found-Handout-05-WhoIsJesusChrist.pdf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9efec67629491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454f0940d84117" /><Relationship Type="http://schemas.openxmlformats.org/officeDocument/2006/relationships/slideLayout" Target="/ppt/slideLayouts/slideLayout1.xml" Id="Rae1f9c1b093643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1f9c1b093643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efb92cf9a4642" /><Relationship Type="http://schemas.openxmlformats.org/officeDocument/2006/relationships/image" Target="/ppt/media/image.png" Id="R431c7609c70047e7" /><Relationship Type="http://schemas.openxmlformats.org/officeDocument/2006/relationships/notesSlide" Target="/ppt/notesSlides/notesSlide1.xml" Id="Rb34e7231cd984c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880d5320943f5" /><Relationship Type="http://schemas.openxmlformats.org/officeDocument/2006/relationships/notesSlide" Target="/ppt/notesSlides/notesSlide2.xml" Id="R71560c0d13d745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3feb0b72504231" /><Relationship Type="http://schemas.openxmlformats.org/officeDocument/2006/relationships/image" Target="/ppt/media/image2.png" Id="R5bd37ad31e664062" /><Relationship Type="http://schemas.openxmlformats.org/officeDocument/2006/relationships/notesSlide" Target="/ppt/notesSlides/notesSlide3.xml" Id="R69ca8fbb63a042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828e8c1834405" /><Relationship Type="http://schemas.openxmlformats.org/officeDocument/2006/relationships/image" Target="/ppt/media/image3.png" Id="R09a091788c9740cc" /><Relationship Type="http://schemas.openxmlformats.org/officeDocument/2006/relationships/notesSlide" Target="/ppt/notesSlides/notesSlide4.xml" Id="Rdfe7d8e5d4684e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acd411942c49ea" /><Relationship Type="http://schemas.openxmlformats.org/officeDocument/2006/relationships/image" Target="/ppt/media/image4.png" Id="R6a0bc97a1ece40d6" /><Relationship Type="http://schemas.openxmlformats.org/officeDocument/2006/relationships/image" Target="/ppt/media/image5.png" Id="R089be57769bc4aa4" /><Relationship Type="http://schemas.openxmlformats.org/officeDocument/2006/relationships/image" Target="/ppt/media/image6.png" Id="R750b92333d1443ef" /><Relationship Type="http://schemas.openxmlformats.org/officeDocument/2006/relationships/notesSlide" Target="/ppt/notesSlides/notesSlide5.xml" Id="R638f800e52ad4c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ff0a8a20f4a7b" /><Relationship Type="http://schemas.openxmlformats.org/officeDocument/2006/relationships/image" Target="/ppt/media/image7.png" Id="R63fe3ba95a9544d6" /><Relationship Type="http://schemas.openxmlformats.org/officeDocument/2006/relationships/notesSlide" Target="/ppt/notesSlides/notesSlide6.xml" Id="R9f60c76b4aee44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6f10c90164b2c" /><Relationship Type="http://schemas.openxmlformats.org/officeDocument/2006/relationships/image" Target="/ppt/media/image8.png" Id="Rc8ad720250344d64" /><Relationship Type="http://schemas.openxmlformats.org/officeDocument/2006/relationships/notesSlide" Target="/ppt/notesSlides/notesSlide7.xml" Id="R201688befdeb4a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e1783068114261" /><Relationship Type="http://schemas.openxmlformats.org/officeDocument/2006/relationships/image" Target="/ppt/media/image9.png" Id="R0c468e098ed641c0" /><Relationship Type="http://schemas.openxmlformats.org/officeDocument/2006/relationships/notesSlide" Target="/ppt/notesSlides/notesSlide8.xml" Id="R32a982e46b7a4a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4a487c85c41c9" /><Relationship Type="http://schemas.openxmlformats.org/officeDocument/2006/relationships/image" Target="/ppt/media/image10.png" Id="Rc6f1b1493e024c07" /><Relationship Type="http://schemas.openxmlformats.org/officeDocument/2006/relationships/notesSlide" Target="/ppt/notesSlides/notesSlide9.xml" Id="R2f61f70980da442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2b6854582b4881" /><Relationship Type="http://schemas.openxmlformats.org/officeDocument/2006/relationships/image" Target="/ppt/media/image11.png" Id="R996f31300a604f64" /><Relationship Type="http://schemas.openxmlformats.org/officeDocument/2006/relationships/notesSlide" Target="/ppt/notesSlides/notesSlide10.xml" Id="R885cd687f2da4e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a295e64524e2a" /><Relationship Type="http://schemas.openxmlformats.org/officeDocument/2006/relationships/notesSlide" Target="/ppt/notesSlides/notesSlide11.xml" Id="R451fb8e3fc6049f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1777c14284f4f" /><Relationship Type="http://schemas.openxmlformats.org/officeDocument/2006/relationships/image" Target="/ppt/media/image12.png" Id="R7c281b04829f4bef" /><Relationship Type="http://schemas.openxmlformats.org/officeDocument/2006/relationships/image" Target="/ppt/media/image13.png" Id="R05eb5289f41d4a9f" /><Relationship Type="http://schemas.openxmlformats.org/officeDocument/2006/relationships/notesSlide" Target="/ppt/notesSlides/notesSlide12.xml" Id="Ra35982b05b5a48c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81bb0fc41b4a2b" /><Relationship Type="http://schemas.openxmlformats.org/officeDocument/2006/relationships/notesSlide" Target="/ppt/notesSlides/notesSlide13.xml" Id="Rd30142c9f270403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48ca43facd42bf" /><Relationship Type="http://schemas.openxmlformats.org/officeDocument/2006/relationships/image" Target="/ppt/media/image14.png" Id="R2efddbb0388c4a45" /><Relationship Type="http://schemas.openxmlformats.org/officeDocument/2006/relationships/notesSlide" Target="/ppt/notesSlides/notesSlide14.xml" Id="Re2ef26cc1f6d46a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c7609c70047e7"/>
          <a:srcRect xmlns:a="http://schemas.openxmlformats.org/drawingml/2006/main" l="10936" t="0" r="109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5A55DA-8857-4706-9430-4DF51B02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2C3814-6762-4FE6-8A4F-9554EEDD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6477000" cy="5391150"/>
          </a:xfrm>
          <a:prstGeom xmlns:a="http://schemas.openxmlformats.org/drawingml/2006/main" prst="roundRect">
            <a:avLst>
              <a:gd name="adj" fmla="val 1413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1DA30B-65A3-4CA4-9C03-9693B468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9525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139904-74C4-4D2A-A183-D52ECA60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371600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025" b="1" i="0">
                <a:solidFill>
                  <a:srgbClr val="FAF4E6"/>
                </a:solidFill>
              </a:defRPr>
            </a:pPr>
            <a:r>
              <a:rPr sz="5025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3CE20-9615-4BA3-9A98-F588FDC9D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24790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E9AA2F"/>
                </a:solidFill>
              </a:defRPr>
            </a:pPr>
            <a:r>
              <a:rPr sz="1875" b="1" i="0">
                <a:solidFill>
                  <a:srgbClr val="E9AA2F"/>
                </a:solidFill>
              </a:rPr>
              <a:t>SESSION 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B17FF-00EB-45CE-9458-E96E987C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43200"/>
            <a:ext cx="5572125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WHO IS</a:t>
            </a:r>
          </a:p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JESUS CHRIST?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190FF-13CE-4442-80CA-7F061ABC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362450"/>
            <a:ext cx="30003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FE841-CF4F-4066-B9C7-4E496AFE8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629150"/>
            <a:ext cx="5095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1">
                <a:solidFill>
                  <a:srgbClr val="FAF4E6"/>
                </a:solidFill>
              </a:defRPr>
            </a:pPr>
            <a:r>
              <a:rPr sz="1800" b="0" i="1">
                <a:solidFill>
                  <a:srgbClr val="FAF4E6"/>
                </a:solidFill>
              </a:rPr>
              <a:t>The Son of God Who Became</a:t>
            </a:r>
          </a:p>
          <a:p xmlns:a="http://schemas.openxmlformats.org/drawingml/2006/main">
            <a:pPr algn="l">
              <a:defRPr sz="1800" b="0" i="1">
                <a:solidFill>
                  <a:srgbClr val="FAF4E6"/>
                </a:solidFill>
              </a:defRPr>
            </a:pPr>
            <a:r>
              <a:rPr sz="1800" b="0" i="1">
                <a:solidFill>
                  <a:srgbClr val="FAF4E6"/>
                </a:solidFill>
              </a:rPr>
              <a:t>the Faithful Human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90013E-2171-4FD1-B752-D43F008A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5816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16141564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4A77E1-9F24-4110-847C-DBF378BE3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C84DB9-AB2C-422A-8B8A-69A90084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Who must the Rescuer be?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DD1EEF-E4B6-47C1-9B8B-80A0CA5C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6207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Humanity is separated from its Creator. Name what a true Savior must be able to do.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657E2-C077-439B-A86D-AB0375D8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266950"/>
            <a:ext cx="2619375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61B4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3EF73-69F5-49ED-B8A0-E1A031BF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955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FFA83A-BF62-4145-BEB5-956B434D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333750"/>
            <a:ext cx="2162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61B46"/>
                </a:solidFill>
              </a:defRPr>
            </a:pPr>
            <a:r>
              <a:rPr sz="1575" b="1" i="0">
                <a:solidFill>
                  <a:srgbClr val="061B46"/>
                </a:solidFill>
              </a:rPr>
              <a:t>REVEAL GOD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0370C-E3F0-46D2-915A-E47A2849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9433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without distortion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F9030C-5F5F-4FE4-98CE-0BB9F5FF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266950"/>
            <a:ext cx="2619375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948A61-647A-4C23-B84E-DFCB7DBDA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955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7C0EC7-ED51-4D7E-ACE8-8C47085D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33750"/>
            <a:ext cx="2162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ENTER HUMAN LIFE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58C37-7C23-43FF-ACDA-5A9FB560C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9433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truly—not as an appearance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702454-FFF4-4349-9840-A76A1558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266950"/>
            <a:ext cx="2619375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A48466-F0DA-4ABB-885A-6E443D8BB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4955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28BB21-5E3F-4C59-9C44-BFC71354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333750"/>
            <a:ext cx="2162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FULFILL OUR CALLING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AF7291-D5B3-422F-8980-5283FBED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39433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without self-rule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D26D2D-604A-4A96-995A-191E809E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266950"/>
            <a:ext cx="2619375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512A7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C0975D-4F2B-47B8-AAA0-A32EAC17B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4955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4DD11-543A-458C-BBED-C7F55170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333750"/>
            <a:ext cx="2162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PASS THROUGH DEATH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CDFE20-033C-4D22-8378-F9A9322A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943350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735"/>
                </a:solidFill>
              </a:defRPr>
            </a:pPr>
            <a:r>
              <a:rPr sz="1350" b="1" i="0">
                <a:solidFill>
                  <a:srgbClr val="0B1735"/>
                </a:solidFill>
              </a:rPr>
              <a:t>and bring humanity through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ABF716-2FF2-474B-BF5D-D215A3E9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010150"/>
            <a:ext cx="97917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061B46"/>
                </a:solidFill>
              </a:defRPr>
            </a:pPr>
            <a:r>
              <a:rPr sz="1875" b="1" i="0">
                <a:solidFill>
                  <a:srgbClr val="061B46"/>
                </a:solidFill>
              </a:rPr>
              <a:t>A merely human teacher cannot reveal the Father perfectly or give resurrection life.</a:t>
            </a:r>
          </a:p>
          <a:p xmlns:a="http://schemas.openxmlformats.org/drawingml/2006/main">
            <a:pPr algn="ctr">
              <a:defRPr sz="1875" b="1" i="0">
                <a:solidFill>
                  <a:srgbClr val="061B46"/>
                </a:solidFill>
              </a:defRPr>
            </a:pPr>
            <a:r>
              <a:rPr sz="1875" b="1" i="0">
                <a:solidFill>
                  <a:srgbClr val="061B46"/>
                </a:solidFill>
              </a:rPr>
              <a:t>A distant appearance would not truly become human, obey, suffer, or die as man.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ACA7A7-57BA-437F-848C-C72258E8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F2EFC4-985C-4241-AB8D-83E14748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1617D4-ED5B-4144-8B7D-61B77D81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3100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d37ad31e664062"/>
          <a:srcRect xmlns:a="http://schemas.openxmlformats.org/drawingml/2006/main" l="0" t="5113" r="0" b="51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810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ABE8AD-C61C-4162-B77C-FF5C4DC8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143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THE DIVIDE IS REAL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50C3C3-DB9F-4CA2-B250-6C8F3C68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76825"/>
            <a:ext cx="1051560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7D93FD-3BD2-4B0F-B0B0-43C580A83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91125"/>
            <a:ext cx="971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The stranded cannot create a safe path</a:t>
            </a:r>
          </a:p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back to the shore.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ED6DA9-2DDF-4A3C-9373-833D94DE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E9221-5752-4D05-99E7-B9F88070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B2AF2-8A75-4F4A-AD8A-7BBE35AF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795394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091788c9740cc"/>
          <a:srcRect xmlns:a="http://schemas.openxmlformats.org/drawingml/2006/main" l="0" t="5113" r="0" b="51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810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28936-F283-43F7-B641-36D25F84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572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7A1D1D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GOOD INTENTIONS ARE NOT ENOUGH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16C11E-860F-4775-AC09-FDCBC018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76825"/>
            <a:ext cx="1051560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7A1D1D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A4BE0A-1DCC-41F0-A077-527A1ACB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91125"/>
            <a:ext cx="971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Advice from safety cannot rescue someone</a:t>
            </a:r>
          </a:p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whose danger you never enter.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8C4EB8-060A-49FF-A977-2E8D15B9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DB2D3B-36F7-42A4-BC1D-16705D38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78D31-DF5E-4A60-B194-E03A11B4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915429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0bc97a1ece40d6"/>
          <a:srcRect xmlns:a="http://schemas.openxmlformats.org/drawingml/2006/main" l="31464" t="0" r="314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057650" cy="4810125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9be57769bc4aa4"/>
          <a:srcRect xmlns:a="http://schemas.openxmlformats.org/drawingml/2006/main" l="31464" t="0" r="314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67175" y="0"/>
            <a:ext cx="4057650" cy="4810125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b92333d1443ef"/>
          <a:srcRect xmlns:a="http://schemas.openxmlformats.org/drawingml/2006/main" l="31464" t="0" r="314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34350" y="0"/>
            <a:ext cx="4057650" cy="4810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82ACA-E811-4282-BFCC-B112046A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66700"/>
            <a:ext cx="2571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6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FROM SAFETY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36C2F-89F6-46A1-BBCD-2BBDA47E4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66700"/>
            <a:ext cx="2571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6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ENTERS THE DANGER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4A3014-C923-4266-986F-D7BA1F6F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6700"/>
            <a:ext cx="3143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6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BRINGS THEM THROUGH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66F571-8679-4583-A74F-276F535B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82040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B32EBC-1E98-443A-B222-A4999638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19700"/>
            <a:ext cx="10058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The Rescuer comes from the safe side—and truly enters theirs.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BB5CF-6E70-4659-9C81-DB06710E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7A0114-2737-46A2-A678-B9D15893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C38766-F00A-4130-9ED3-396C5BDE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036076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e3ba95a9544d6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B10510-F2C3-4AD6-8899-6AB5209D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AF4F47-C636-4157-8E15-B30CC34D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858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DA9302-D86A-4F36-B3E5-AA39F70B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95400"/>
            <a:ext cx="10382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Jesus is the eternal Son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who truly became human.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32330-8646-4D08-9882-44C5C25C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94D632-0EF8-453F-AFFB-CA0FC0A5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10382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75" b="1" i="0">
                <a:solidFill>
                  <a:srgbClr val="FAF4E6"/>
                </a:solidFill>
              </a:defRPr>
            </a:pPr>
            <a:r>
              <a:rPr sz="2775" b="1" i="0">
                <a:solidFill>
                  <a:srgbClr val="FAF4E6"/>
                </a:solidFill>
              </a:rPr>
              <a:t>He revealed the Father, obeyed where Adam rebelled, and alone can bring humanity to its appointed end.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CF035-DCEB-445E-AFA8-4D200406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34000"/>
            <a:ext cx="1028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7D989"/>
                </a:solidFill>
              </a:defRPr>
            </a:pPr>
            <a:r>
              <a:rPr sz="2025" b="0" i="0">
                <a:solidFill>
                  <a:srgbClr val="F7D989"/>
                </a:solidFill>
              </a:rPr>
              <a:t>The One who saves is truly God the Son and truly one of us.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2B26B2-050F-4857-954C-C12A6289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0CC0C4-15AB-41E5-92DB-D31EA8F4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24299E-79A5-4385-B7FC-E2FB5EDA6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706701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ad720250344d64"/>
          <a:srcRect xmlns:a="http://schemas.openxmlformats.org/drawingml/2006/main" l="23935" t="0" r="239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191125" cy="6572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0A3F8-DAB7-42E8-9924-AD636FF3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6286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JOHN 1:1-3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26A4C6-D99B-47D1-BA9D-0799AD1C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066800"/>
            <a:ext cx="55721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He is the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eternal 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BE500-9394-4971-A5FA-AC24892E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43175"/>
            <a:ext cx="22383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4DB083-3E5E-4D34-9CA2-B486C3A7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971800"/>
            <a:ext cx="5429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325" b="1" i="0">
                <a:solidFill>
                  <a:srgbClr val="FAF4E6"/>
                </a:solidFill>
              </a:defRPr>
            </a:pPr>
            <a:r>
              <a:rPr sz="2325" b="1" i="0">
                <a:solidFill>
                  <a:srgbClr val="FAF4E6"/>
                </a:solidFill>
              </a:rPr>
              <a:t>Before creation, the Word already was.</a:t>
            </a:r>
          </a:p>
          <a:p xmlns:a="http://schemas.openxmlformats.org/drawingml/2006/main">
            <a:pPr algn="l">
              <a:defRPr sz="2325" b="1" i="0">
                <a:solidFill>
                  <a:srgbClr val="FAF4E6"/>
                </a:solidFill>
              </a:defRPr>
            </a:pPr>
            <a:r>
              <a:rPr sz="2325" b="1" i="0">
                <a:solidFill>
                  <a:srgbClr val="FAF4E6"/>
                </a:solidFill>
              </a:rPr>
              <a:t>He was with God—and was God.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9BF87-60D6-49C7-92DD-FA1E233D7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4386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7D989"/>
                </a:solidFill>
              </a:defRPr>
            </a:pPr>
            <a:r>
              <a:rPr sz="2100" b="0" i="0">
                <a:solidFill>
                  <a:srgbClr val="F7D989"/>
                </a:solidFill>
              </a:rPr>
              <a:t>Everything that came into being came through Him.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7B9BEF-A074-49DA-9CA9-B851BBE1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562600"/>
            <a:ext cx="45720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DE1AB8-929E-4C90-86BA-D24FA3E5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648325"/>
            <a:ext cx="407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</a:defRPr>
            </a:pPr>
            <a:r>
              <a:rPr sz="1275" b="1" i="0">
                <a:solidFill>
                  <a:srgbClr val="FFFFFF"/>
                </a:solidFill>
              </a:rPr>
              <a:t>THE SAVIOR IS THE CREATOR—NOT A CREATED HELPER.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93883-9974-436D-9E68-411DE435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39A2C8-7723-472C-92D0-EEF477DE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CDDE81-6973-4AB4-A62E-7F810ACF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008517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6F7AF5-8ED6-426C-8804-65EB0340E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JOHN 1:14 • HEBREWS 2:14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570CB-6372-49B5-9A95-DEFF21EF1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He truly became human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468e098ed641c0"/>
          <a:stretch xmlns:a="http://schemas.openxmlformats.org/drawingml/2006/main"/>
        </p:blipFill>
        <p:spPr>
          <a:xfrm xmlns:a="http://schemas.openxmlformats.org/drawingml/2006/main">
            <a:off x="721179" y="1619250"/>
            <a:ext cx="5034643" cy="3810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E84AA-AD23-40DD-81D7-06A46EF0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097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B633A"/>
                </a:solidFill>
              </a:defRPr>
            </a:pPr>
            <a:r>
              <a:rPr sz="2850" b="1" i="0">
                <a:solidFill>
                  <a:srgbClr val="0B633A"/>
                </a:solidFill>
              </a:rPr>
              <a:t>The Word became flesh.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C5DBF-738D-43D6-BB34-83D76C25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3365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1735"/>
                </a:solidFill>
              </a:defRPr>
            </a:pPr>
            <a:r>
              <a:rPr sz="1875" b="1" i="0">
                <a:solidFill>
                  <a:srgbClr val="0B1735"/>
                </a:solidFill>
              </a:rPr>
              <a:t>The eternal Son took to Himself a true and complete human nature: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E18A1-5B3D-4AC3-96F3-A8F6D411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38137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68B2C"/>
                </a:solidFill>
              </a:defRPr>
            </a:pPr>
            <a:r>
              <a:rPr sz="1950" b="1" i="0">
                <a:solidFill>
                  <a:srgbClr val="F68B2C"/>
                </a:solidFill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4FF050-72CD-498E-AD77-E79B05F9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38137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40506A"/>
                </a:solidFill>
              </a:defRPr>
            </a:pPr>
            <a:r>
              <a:rPr sz="1725" b="1" i="0">
                <a:solidFill>
                  <a:srgbClr val="40506A"/>
                </a:solidFill>
              </a:rPr>
              <a:t>embodied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DDEA3C-3261-48AC-A42F-6CC8A6C4B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78142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68B2C"/>
                </a:solidFill>
              </a:defRPr>
            </a:pPr>
            <a:r>
              <a:rPr sz="1950" b="1" i="0">
                <a:solidFill>
                  <a:srgbClr val="F68B2C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CCF2F5-BCE7-4011-805C-6A16A7ED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7814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40506A"/>
                </a:solidFill>
              </a:defRPr>
            </a:pPr>
            <a:r>
              <a:rPr sz="1725" b="1" i="0">
                <a:solidFill>
                  <a:srgbClr val="40506A"/>
                </a:solidFill>
              </a:rPr>
              <a:t>dependent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4829F-749D-4BA3-B207-98F1ACAE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18147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68B2C"/>
                </a:solidFill>
              </a:defRPr>
            </a:pPr>
            <a:r>
              <a:rPr sz="1950" b="1" i="0">
                <a:solidFill>
                  <a:srgbClr val="F68B2C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B20F9D-26E5-47C3-9472-0DCA50A8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18147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40506A"/>
                </a:solidFill>
              </a:defRPr>
            </a:pPr>
            <a:r>
              <a:rPr sz="1725" b="1" i="0">
                <a:solidFill>
                  <a:srgbClr val="40506A"/>
                </a:solidFill>
              </a:rPr>
              <a:t>tempted without sin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5FB305-99E2-4407-B17B-98117DAD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58152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68B2C"/>
                </a:solidFill>
              </a:defRPr>
            </a:pPr>
            <a:r>
              <a:rPr sz="1950" b="1" i="0">
                <a:solidFill>
                  <a:srgbClr val="F68B2C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BA089F-0950-43E6-881D-A0C5BCAE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5815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40506A"/>
                </a:solidFill>
              </a:defRPr>
            </a:pPr>
            <a:r>
              <a:rPr sz="1725" b="1" i="0">
                <a:solidFill>
                  <a:srgbClr val="40506A"/>
                </a:solidFill>
              </a:rPr>
              <a:t>mortal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29632-E29F-43D5-8692-6E3BA6621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98157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68B2C"/>
                </a:solidFill>
              </a:defRPr>
            </a:pPr>
            <a:r>
              <a:rPr sz="1950" b="1" i="0">
                <a:solidFill>
                  <a:srgbClr val="F68B2C"/>
                </a:solidFill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E9498-F1C7-428B-8872-E9EFB567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98157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40506A"/>
                </a:solidFill>
              </a:defRPr>
            </a:pPr>
            <a:r>
              <a:rPr sz="1725" b="1" i="0">
                <a:solidFill>
                  <a:srgbClr val="40506A"/>
                </a:solidFill>
              </a:rPr>
              <a:t>capable of bodily death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C8FA57-3269-4C42-9CC6-B9849EB4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848350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0B633A"/>
                </a:solidFill>
              </a:defRPr>
            </a:pPr>
            <a:r>
              <a:rPr sz="1800" b="1" i="0">
                <a:solidFill>
                  <a:srgbClr val="0B633A"/>
                </a:solidFill>
              </a:rPr>
              <a:t>He did not cease to be God or merely appear human.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516007-E080-4131-98FC-8AC7A747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264701-186D-4CCE-A2E8-221DD9FC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1A2AF2-0DCD-4568-A9A1-96808ADE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0621367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1b1493e024c07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93968-E05F-441A-B228-BDEBBACD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7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C9AE2-E24D-4525-A7A0-145F8317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096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JOHN 1:18 • COLOSSIANS 1:15-20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F69369-AB70-4324-A0AF-EC3F380D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104900"/>
            <a:ext cx="895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He reveals the Father.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06A27-1DB3-440C-B860-29F5F7E5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14550"/>
            <a:ext cx="24288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D235C-776A-4D03-B23C-25417E90F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5270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FAF4E6"/>
                </a:solidFill>
              </a:defRPr>
            </a:pPr>
            <a:r>
              <a:rPr sz="2475" b="1" i="0">
                <a:solidFill>
                  <a:srgbClr val="FAF4E6"/>
                </a:solidFill>
              </a:rPr>
              <a:t>Jesus does not merely offer ideas about God.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007CB0-D503-4D65-95A3-76E4A473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24225"/>
            <a:ext cx="10191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F7D989"/>
                </a:solidFill>
              </a:defRPr>
            </a:pPr>
            <a:r>
              <a:rPr sz="2475" b="1" i="0">
                <a:solidFill>
                  <a:srgbClr val="F7D989"/>
                </a:solidFill>
              </a:rPr>
              <a:t>The eternal Image makes the invisible God known in His character, words, works, and faithful human 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E82AEB-ACD8-4035-8177-4966B310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81575"/>
            <a:ext cx="1047750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681B4E-03A3-4713-A839-552B2F3B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62550"/>
            <a:ext cx="9639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FFFFFF"/>
                </a:solidFill>
              </a:defRPr>
            </a:pPr>
            <a:r>
              <a:rPr sz="1950" b="1" i="0">
                <a:solidFill>
                  <a:srgbClr val="FFFFFF"/>
                </a:solidFill>
              </a:rPr>
              <a:t>TO SEE THE SON IS TO KNOW WHAT THE FATHER IS LIKE.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02295F-55DE-47AE-8CAE-F5BBA7E9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A610FE-2AD9-4A50-A260-0AE251A9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7DD883-07DD-41A9-9A56-E98D79F2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592658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3C6165-30A9-4E3F-B5FE-9B8B611C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512A7A"/>
                </a:solidFill>
              </a:defRPr>
            </a:pPr>
            <a:r>
              <a:rPr sz="1275" b="1" i="0">
                <a:solidFill>
                  <a:srgbClr val="512A7A"/>
                </a:solidFill>
              </a:rPr>
              <a:t>HEBREWS 2:5-18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BFE52-75F6-4028-AE6B-EA117261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He is the faithful human Son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6f31300a604f64"/>
          <a:stretch xmlns:a="http://schemas.openxmlformats.org/drawingml/2006/main"/>
        </p:blipFill>
        <p:spPr>
          <a:xfrm xmlns:a="http://schemas.openxmlformats.org/drawingml/2006/main">
            <a:off x="680460" y="1571625"/>
            <a:ext cx="10831080" cy="376237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E3561-7C61-4210-8582-29B60AD1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24500"/>
            <a:ext cx="1009650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8ED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043BB5-202B-4EB9-BBC4-6041E7F5A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629275"/>
            <a:ext cx="942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512A7A"/>
                </a:solidFill>
              </a:defRPr>
            </a:pPr>
            <a:r>
              <a:rPr sz="1800" b="1" i="0">
                <a:solidFill>
                  <a:srgbClr val="512A7A"/>
                </a:solidFill>
              </a:rPr>
              <a:t>He entered Adam's mortal humanity without joining Adam's rebellion.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24AEF-0B51-41F8-907C-8B2EC0CB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91DA5B-C908-4989-BB7E-4D4680606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32665C-7E47-4A2E-8F96-B517A8946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691119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7674CA2-792F-4E6C-9279-3E6100D1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61B46"/>
                </a:solidFill>
              </a:defRPr>
            </a:pPr>
            <a:r>
              <a:rPr sz="1275" b="1" i="0">
                <a:solidFill>
                  <a:srgbClr val="061B46"/>
                </a:solidFill>
              </a:rPr>
              <a:t>ONE PERSON • TWO NATURES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47EA8-F8F4-4151-9411-285964C1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Fully God and truly human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22114E-F409-4EBB-8AF6-837100C5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81150"/>
            <a:ext cx="5334000" cy="3638550"/>
          </a:xfrm>
          <a:prstGeom xmlns:a="http://schemas.openxmlformats.org/drawingml/2006/main" prst="roundRect">
            <a:avLst>
              <a:gd name="adj" fmla="val 2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61B4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798E7C-A289-4ABE-97B6-0773EAA0A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28800"/>
            <a:ext cx="461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061B46"/>
                </a:solidFill>
              </a:defRPr>
            </a:pPr>
            <a:r>
              <a:rPr sz="2250" b="1" i="0">
                <a:solidFill>
                  <a:srgbClr val="061B46"/>
                </a:solidFill>
              </a:rPr>
              <a:t>FULLY GOD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13D421-5DE1-49AA-98D0-CDB42F1A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43175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61B46"/>
                </a:solidFill>
              </a:defRPr>
            </a:pPr>
            <a:r>
              <a:rPr sz="2025" b="1" i="0">
                <a:solidFill>
                  <a:srgbClr val="061B46"/>
                </a:solidFill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5743B-D9EE-444F-A845-41B495BD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543175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eternal Son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04AC35-1A18-4A27-95AA-7C192E03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10515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61B46"/>
                </a:solidFill>
              </a:defRPr>
            </a:pPr>
            <a:r>
              <a:rPr sz="2025" b="1" i="0">
                <a:solidFill>
                  <a:srgbClr val="061B46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ABEF6-445A-430B-9E82-9519AF3A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051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Creator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23CAD-7F54-4FC5-8B90-D46083FF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67125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61B46"/>
                </a:solidFill>
              </a:defRPr>
            </a:pPr>
            <a:r>
              <a:rPr sz="2025" b="1" i="0">
                <a:solidFill>
                  <a:srgbClr val="061B46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A8C478-528E-40F0-A945-84BACA8B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667125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life in Himself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75108-B55C-449C-B0D8-6020346A9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291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61B46"/>
                </a:solidFill>
              </a:defRPr>
            </a:pPr>
            <a:r>
              <a:rPr sz="2025" b="1" i="0">
                <a:solidFill>
                  <a:srgbClr val="061B46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D7E60D-0F67-4EAD-BA1B-2820895E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2291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true Image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2FA17E-7EB3-41F9-82CE-6685F802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581150"/>
            <a:ext cx="5334000" cy="3638550"/>
          </a:xfrm>
          <a:prstGeom xmlns:a="http://schemas.openxmlformats.org/drawingml/2006/main" prst="roundRect">
            <a:avLst>
              <a:gd name="adj" fmla="val 2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D04419-8721-423B-9177-49706BC8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828800"/>
            <a:ext cx="461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0B633A"/>
                </a:solidFill>
              </a:defRPr>
            </a:pPr>
            <a:r>
              <a:rPr sz="2250" b="1" i="0">
                <a:solidFill>
                  <a:srgbClr val="0B633A"/>
                </a:solidFill>
              </a:rPr>
              <a:t>TRULY HUMAN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F7AC1D-8586-435D-9651-41C39597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543175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B633A"/>
                </a:solidFill>
              </a:defRPr>
            </a:pPr>
            <a:r>
              <a:rPr sz="2025" b="1" i="0">
                <a:solidFill>
                  <a:srgbClr val="0B633A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AA3324-86B9-40A2-AB22-A38358FC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543175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flesh and blood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32E86F-7F86-49A7-B3A3-783F33B5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10515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B633A"/>
                </a:solidFill>
              </a:defRPr>
            </a:pPr>
            <a:r>
              <a:rPr sz="2025" b="1" i="0">
                <a:solidFill>
                  <a:srgbClr val="0B633A"/>
                </a:solidFill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D28FBB-AB11-4B24-AE81-60BCC391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1051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dependent life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DC45F1-1EB1-467C-89FD-13CC9F2D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667125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B633A"/>
                </a:solidFill>
              </a:defRPr>
            </a:pPr>
            <a:r>
              <a:rPr sz="2025" b="1" i="0">
                <a:solidFill>
                  <a:srgbClr val="0B633A"/>
                </a:solidFill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2A7D1-DF30-4900-9CB5-2B652664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667125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tempted without sin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871AB0-AEA6-4314-9742-42C77297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2291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B633A"/>
                </a:solidFill>
              </a:defRPr>
            </a:pPr>
            <a:r>
              <a:rPr sz="2025" b="1" i="0">
                <a:solidFill>
                  <a:srgbClr val="0B633A"/>
                </a:solidFill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C178B6-1DD9-4572-85E5-811EA963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2291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able to suffer and die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CDD78E-5F88-42A5-A80D-A7417C46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76875"/>
            <a:ext cx="9334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8ED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868257-2045-4170-92CE-F8AB1ED6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610225"/>
            <a:ext cx="853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61B46"/>
                </a:solidFill>
              </a:defRPr>
            </a:pPr>
            <a:r>
              <a:rPr sz="1950" b="1" i="0">
                <a:solidFill>
                  <a:srgbClr val="061B46"/>
                </a:solidFill>
              </a:rPr>
              <a:t>ONE PERSON—WITHOUT CONFUSION OR DIVISION.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9E0691-5EBE-45A8-B3FA-7476B27A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B4849C-A0BA-474C-967B-AB1CCABF8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44FF47-4B74-4D8F-B189-31BB7ECD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309835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281b04829f4bef"/>
          <a:srcRect xmlns:a="http://schemas.openxmlformats.org/drawingml/2006/main" l="22152" t="0" r="221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96000" cy="4810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b5289f41d4a9f"/>
          <a:srcRect xmlns:a="http://schemas.openxmlformats.org/drawingml/2006/main" l="22152" t="0" r="221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48101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FFDE4D-1C2A-4E89-95AB-1893AC85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04800"/>
            <a:ext cx="3524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6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ENTERS THEIR CONDITION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47951A-F8FF-440D-B989-2D775A7EE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04800"/>
            <a:ext cx="3524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6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BRINGS THEM THROUGH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302C88-389B-456C-B9D7-875348DC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95875"/>
            <a:ext cx="1078230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8216C-3FF7-4B04-B8FE-A4731D1B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00650"/>
            <a:ext cx="1002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The eternal Son entered Adam's mortal world</a:t>
            </a:r>
          </a:p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to redeem humanity from within.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CEC1C-25B5-4BD8-9F7B-06B08887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147259-99B4-403F-9BA7-BAADF364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51581A-6165-4A1E-A7CB-BED387BD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167346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1191EF-3C9D-4B3C-BD44-5B80FBED9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2EFB0F-BDB7-41EB-93E9-53C5D9B8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1028A4-A29C-4F6C-9938-C72BC1BC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CBCC7-6800-4636-BCFF-9F0E593D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14150-0E17-460F-9AD6-8F471FC5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does John 1 say Jesus was before creation?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DDE8FF-B2A0-4042-8543-658858D6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D8CCE9-53B9-4663-A59B-58E197896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does it mean that the Word became flesh?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2C0347-F28E-457F-9C7C-2BEABB15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164AE2-AED7-4611-BD88-2A3C5168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How does Jesus reveal the Father?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E65FF-5365-47F1-B89D-892062D9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CDE088-D626-47F4-8322-065FBBA98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Why must the Savior be truly human?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11D20-A38F-456E-A357-DA6DB919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44FE3F-1D38-4589-A05A-A88A54F8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Why does His sinlessness make Him fully faithful—not less human?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EBF873-35A3-46BD-B472-F1FB0B3B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60769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1">
                <a:solidFill>
                  <a:srgbClr val="F7D989"/>
                </a:solidFill>
              </a:defRPr>
            </a:pPr>
            <a:r>
              <a:rPr sz="1500" b="0" i="1">
                <a:solidFill>
                  <a:srgbClr val="F7D989"/>
                </a:solidFill>
              </a:rPr>
              <a:t>Do I trust this Person—or merely admire His ideas?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5D6DBB-C90C-446C-9528-DF85E4D2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A28E16-F702-4B88-B610-9D71857A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6F6BAA-8F1E-4A8D-A6C0-A5F96CBE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7544597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fddbb0388c4a45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752A9E-5C7F-4D40-B983-997749A9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95DDF-EFB2-43F4-B70C-BD06927B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519EA2-30A9-4D81-9883-1BBABAC9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JOHN 1:14a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183F4D-B6C2-4992-912B-E5B6B97F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38250"/>
            <a:ext cx="990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1">
                <a:solidFill>
                  <a:srgbClr val="FFFFFF"/>
                </a:solidFill>
              </a:defRPr>
            </a:pPr>
            <a:r>
              <a:rPr sz="2850" b="1" i="1">
                <a:solidFill>
                  <a:srgbClr val="FFFFFF"/>
                </a:solidFill>
              </a:rPr>
              <a:t>“And the Word was made flesh,</a:t>
            </a:r>
          </a:p>
          <a:p xmlns:a="http://schemas.openxmlformats.org/drawingml/2006/main">
            <a:pPr algn="ctr">
              <a:defRPr sz="2850" b="1" i="1">
                <a:solidFill>
                  <a:srgbClr val="FFFFFF"/>
                </a:solidFill>
              </a:defRPr>
            </a:pPr>
            <a:r>
              <a:rPr sz="2850" b="1" i="1">
                <a:solidFill>
                  <a:srgbClr val="FFFFFF"/>
                </a:solidFill>
              </a:rPr>
              <a:t>and dwelt among us...”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6A953F-79AF-4642-AA72-E279DDE8B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33675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7D989"/>
                </a:solidFill>
              </a:defRPr>
            </a:pPr>
            <a:r>
              <a:rPr sz="1800" b="1" i="0">
                <a:solidFill>
                  <a:srgbClr val="F7D989"/>
                </a:solidFill>
              </a:rPr>
              <a:t>The One who saves is truly God the Son and truly one of 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18457-0E26-40D4-B961-57FB3091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71900"/>
            <a:ext cx="52578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1F4408-A8AB-4A4D-85A2-C57824F6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10025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400A6A-FB7B-4569-8A82-E1B34CC1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76750"/>
            <a:ext cx="457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Read one Gospel scene. Notice what Jesus reveals about the Father and about faithful human life.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73551E-2292-427B-BC9B-C16C785D7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771900"/>
            <a:ext cx="52578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1CF921-790F-415A-B3DD-B2D07380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10025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6D4422-0548-4DE2-93EE-78192DD26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76750"/>
            <a:ext cx="4572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FFFFF"/>
                </a:solidFill>
              </a:defRPr>
            </a:pPr>
            <a:r>
              <a:rPr sz="1725" b="0" i="0">
                <a:solidFill>
                  <a:srgbClr val="FFFFFF"/>
                </a:solidFill>
              </a:rPr>
              <a:t>Christian faith is trust in this Person. If you are unsure who Jesus is or whether you belong to Him, ask a leader to talk privately.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E658E-289C-4190-BCDA-700FD27C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3FFDF2-0867-40CC-BD4C-6A0783B6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D69659-CFAD-40DF-B70F-EC94EFC4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564253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2026-09-01T01:04:39.6220000Z</dcterms:created>
  <dcterms:modified xsi:type="dcterms:W3CDTF">2026-09-01T01:04:39.6220000Z</dcterms:modified>
</coreProperties>
</file>