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e950086b384e21" /><Relationship Type="http://schemas.openxmlformats.org/officeDocument/2006/relationships/extended-properties" Target="/docProps/app.xml" Id="R432bbe51bbe7483c" /><Relationship Type="http://schemas.openxmlformats.org/officeDocument/2006/relationships/officeDocument" Target="/ppt/presentation.xml" Id="Rb0277a63c8a949f5" /></Relationships>
</file>

<file path=ppt/presentation.xml><?xml version="1.0" encoding="utf-8"?>
<p:presentation xmlns:p="http://schemas.openxmlformats.org/presentationml/2006/main">
  <p:sldMasterIdLst>
    <p:sldMasterId xmlns:r="http://schemas.openxmlformats.org/officeDocument/2006/relationships" id="2147483648" r:id="R70e352eaf77b4292"/>
  </p:sldMasterIdLst>
  <p:notesMasterIdLst>
    <p:notesMasterId xmlns:r="http://schemas.openxmlformats.org/officeDocument/2006/relationships" r:id="R2e740d77ca514499"/>
  </p:notesMasterIdLst>
  <p:sldIdLst>
    <p:sldId xmlns:r="http://schemas.openxmlformats.org/officeDocument/2006/relationships" id="256" r:id="Rf7ad5f9105994d43"/>
    <p:sldId xmlns:r="http://schemas.openxmlformats.org/officeDocument/2006/relationships" id="257" r:id="R79479ee535184bef"/>
    <p:sldId xmlns:r="http://schemas.openxmlformats.org/officeDocument/2006/relationships" id="258" r:id="R9d58141d9e724a4d"/>
    <p:sldId xmlns:r="http://schemas.openxmlformats.org/officeDocument/2006/relationships" id="259" r:id="R69684ede6d384553"/>
    <p:sldId xmlns:r="http://schemas.openxmlformats.org/officeDocument/2006/relationships" id="260" r:id="R656fc80e29cf44d9"/>
    <p:sldId xmlns:r="http://schemas.openxmlformats.org/officeDocument/2006/relationships" id="261" r:id="Rb98ea225f4914916"/>
    <p:sldId xmlns:r="http://schemas.openxmlformats.org/officeDocument/2006/relationships" id="262" r:id="Rb5f60904e1994fd7"/>
    <p:sldId xmlns:r="http://schemas.openxmlformats.org/officeDocument/2006/relationships" id="263" r:id="Rc7667b93063348e5"/>
    <p:sldId xmlns:r="http://schemas.openxmlformats.org/officeDocument/2006/relationships" id="264" r:id="R164ce5c736d948fd"/>
    <p:sldId xmlns:r="http://schemas.openxmlformats.org/officeDocument/2006/relationships" id="265" r:id="R48fd3e90e97b4809"/>
    <p:sldId xmlns:r="http://schemas.openxmlformats.org/officeDocument/2006/relationships" id="266" r:id="Rdbff06471d7b4e22"/>
    <p:sldId xmlns:r="http://schemas.openxmlformats.org/officeDocument/2006/relationships" id="267" r:id="R1819a71e631942ab"/>
    <p:sldId xmlns:r="http://schemas.openxmlformats.org/officeDocument/2006/relationships" id="268" r:id="R0c87c36827d747ac"/>
    <p:sldId xmlns:r="http://schemas.openxmlformats.org/officeDocument/2006/relationships" id="269" r:id="R8ba7cdd6104e4a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c6ba475e1d4993" /><Relationship Type="http://schemas.openxmlformats.org/officeDocument/2006/relationships/slideMaster" Target="/ppt/slideMasters/slideMaster1.xml" Id="R70e352eaf77b4292" /><Relationship Type="http://schemas.openxmlformats.org/officeDocument/2006/relationships/notesMaster" Target="/ppt/notesMasters/notesMaster1.xml" Id="R2e740d77ca514499" /><Relationship Type="http://schemas.openxmlformats.org/officeDocument/2006/relationships/presProps" Target="/ppt/presProps.xml" Id="R3f6a38cb243b42fa" /><Relationship Type="http://schemas.openxmlformats.org/officeDocument/2006/relationships/tableStyles" Target="/ppt/tableStyles.xml" Id="Rb82e6c6e903846b2" /><Relationship Type="http://schemas.openxmlformats.org/officeDocument/2006/relationships/slide" Target="/ppt/slides/slide1.xml" Id="Rf7ad5f9105994d43" /><Relationship Type="http://schemas.openxmlformats.org/officeDocument/2006/relationships/slide" Target="/ppt/slides/slide2.xml" Id="R79479ee535184bef" /><Relationship Type="http://schemas.openxmlformats.org/officeDocument/2006/relationships/slide" Target="/ppt/slides/slide3.xml" Id="R9d58141d9e724a4d" /><Relationship Type="http://schemas.openxmlformats.org/officeDocument/2006/relationships/slide" Target="/ppt/slides/slide4.xml" Id="R69684ede6d384553" /><Relationship Type="http://schemas.openxmlformats.org/officeDocument/2006/relationships/slide" Target="/ppt/slides/slide5.xml" Id="R656fc80e29cf44d9" /><Relationship Type="http://schemas.openxmlformats.org/officeDocument/2006/relationships/slide" Target="/ppt/slides/slide6.xml" Id="Rb98ea225f4914916" /><Relationship Type="http://schemas.openxmlformats.org/officeDocument/2006/relationships/slide" Target="/ppt/slides/slide7.xml" Id="Rb5f60904e1994fd7" /><Relationship Type="http://schemas.openxmlformats.org/officeDocument/2006/relationships/slide" Target="/ppt/slides/slide8.xml" Id="Rc7667b93063348e5" /><Relationship Type="http://schemas.openxmlformats.org/officeDocument/2006/relationships/slide" Target="/ppt/slides/slide9.xml" Id="R164ce5c736d948fd" /><Relationship Type="http://schemas.openxmlformats.org/officeDocument/2006/relationships/slide" Target="/ppt/slides/slide10.xml" Id="R48fd3e90e97b4809" /><Relationship Type="http://schemas.openxmlformats.org/officeDocument/2006/relationships/slide" Target="/ppt/slides/slide11.xml" Id="Rdbff06471d7b4e22" /><Relationship Type="http://schemas.openxmlformats.org/officeDocument/2006/relationships/slide" Target="/ppt/slides/slide12.xml" Id="R1819a71e631942ab" /><Relationship Type="http://schemas.openxmlformats.org/officeDocument/2006/relationships/slide" Target="/ppt/slides/slide13.xml" Id="R0c87c36827d747ac" /><Relationship Type="http://schemas.openxmlformats.org/officeDocument/2006/relationships/slide" Target="/ppt/slides/slide14.xml" Id="R8ba7cdd6104e4a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54bd2a76dc4a5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64f215e5cb432a" /><Relationship Type="http://schemas.openxmlformats.org/officeDocument/2006/relationships/notesMaster" Target="/ppt/notesMasters/notesMaster1.xml" Id="Ra9ac7041982a4613" /></Relationships>
</file>

<file path=ppt/notesSlides/_rels/notesSlide2.xml.rels>&#65279;<?xml version="1.0" encoding="utf-8"?><Relationships xmlns="http://schemas.openxmlformats.org/package/2006/relationships"><Relationship Type="http://schemas.openxmlformats.org/officeDocument/2006/relationships/slide" Target="/ppt/slides/slide2.xml" Id="Ra909359cc34b46d4" /><Relationship Type="http://schemas.openxmlformats.org/officeDocument/2006/relationships/notesMaster" Target="/ppt/notesMasters/notesMaster1.xml" Id="Rb0a4f7c70f4447c0" /></Relationships>
</file>

<file path=ppt/notesSlides/_rels/notesSlide3.xml.rels>&#65279;<?xml version="1.0" encoding="utf-8"?><Relationships xmlns="http://schemas.openxmlformats.org/package/2006/relationships"><Relationship Type="http://schemas.openxmlformats.org/officeDocument/2006/relationships/slide" Target="/ppt/slides/slide3.xml" Id="R53e8670ff7bb4770" /><Relationship Type="http://schemas.openxmlformats.org/officeDocument/2006/relationships/notesMaster" Target="/ppt/notesMasters/notesMaster1.xml" Id="R34b169d0311a46ab"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08b19bdeb34c6b" /><Relationship Type="http://schemas.openxmlformats.org/officeDocument/2006/relationships/notesMaster" Target="/ppt/notesMasters/notesMaster1.xml" Id="Rf9a314e999ea44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13aa8a865204f1e" /><Relationship Type="http://schemas.openxmlformats.org/officeDocument/2006/relationships/notesMaster" Target="/ppt/notesMasters/notesMaster1.xml" Id="R06e7e2e67c284d07" /></Relationships>
</file>

<file path=ppt/notesSlides/_rels/notesSlide6.xml.rels>&#65279;<?xml version="1.0" encoding="utf-8"?><Relationships xmlns="http://schemas.openxmlformats.org/package/2006/relationships"><Relationship Type="http://schemas.openxmlformats.org/officeDocument/2006/relationships/slide" Target="/ppt/slides/slide6.xml" Id="R7e19f4229c194458" /><Relationship Type="http://schemas.openxmlformats.org/officeDocument/2006/relationships/notesMaster" Target="/ppt/notesMasters/notesMaster1.xml" Id="R1a50215bfe854f89" /></Relationships>
</file>

<file path=ppt/notesSlides/_rels/notesSlide7.xml.rels>&#65279;<?xml version="1.0" encoding="utf-8"?><Relationships xmlns="http://schemas.openxmlformats.org/package/2006/relationships"><Relationship Type="http://schemas.openxmlformats.org/officeDocument/2006/relationships/slide" Target="/ppt/slides/slide7.xml" Id="R322665957c784ced" /><Relationship Type="http://schemas.openxmlformats.org/officeDocument/2006/relationships/notesMaster" Target="/ppt/notesMasters/notesMaster1.xml" Id="Red18fe9fd6f14a4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f1c241258bc44b2" /><Relationship Type="http://schemas.openxmlformats.org/officeDocument/2006/relationships/notesMaster" Target="/ppt/notesMasters/notesMaster1.xml" Id="Re22f77a1822b4196" /></Relationships>
</file>

<file path=ppt/notesSlides/_rels/notesSlide9.xml.rels>&#65279;<?xml version="1.0" encoding="utf-8"?><Relationships xmlns="http://schemas.openxmlformats.org/package/2006/relationships"><Relationship Type="http://schemas.openxmlformats.org/officeDocument/2006/relationships/slide" Target="/ppt/slides/slide9.xml" Id="R116cb25595de412c" /><Relationship Type="http://schemas.openxmlformats.org/officeDocument/2006/relationships/notesMaster" Target="/ppt/notesMasters/notesMaster1.xml" Id="R41e77810001342f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e9f13a15f124c8e" /><Relationship Type="http://schemas.openxmlformats.org/officeDocument/2006/relationships/notesMaster" Target="/ppt/notesMasters/notesMaster1.xml" Id="R85d056b330ff436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4dd09b4d5c0400b" /><Relationship Type="http://schemas.openxmlformats.org/officeDocument/2006/relationships/notesMaster" Target="/ppt/notesMasters/notesMaster1.xml" Id="Ra2b7e8c3674a46a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f3de619c5ac4537" /><Relationship Type="http://schemas.openxmlformats.org/officeDocument/2006/relationships/notesMaster" Target="/ppt/notesMasters/notesMaster1.xml" Id="R197eed449a58419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2213d256b304c02" /><Relationship Type="http://schemas.openxmlformats.org/officeDocument/2006/relationships/notesMaster" Target="/ppt/notesMasters/notesMaster1.xml" Id="R6fab28e28ce24f1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8aa4923cbcd46e4" /><Relationship Type="http://schemas.openxmlformats.org/officeDocument/2006/relationships/notesMaster" Target="/ppt/notesMasters/notesMaster1.xml" Id="R2f6637862de04d1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with the title question. Let the students feel the contrast between a toolbox full of useful things and tasks no human tool can accomplish.</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Shield/neocities-fireprooofcommentaries/rc3/09_Youth_Resources/Found/Video_Plans/Session_03_Assets/Found-03-Wrong-Toolbox-Storyboard-v1.png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or name the four tasks. Let students offer ordinary solutions such as trying harder, doing good, becoming religious, or meaning well. Then expose the mismatch.</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student's tools are real and useful. The problem is not laziness or sincerity. The problem is that the tools are unequal to the tasks.</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Shield/neocities-fireprooofcommentaries/rc3/09_Youth_Resources/Found/Video_Plans/Found-03-Illustrative-Video-Plan.md</a:t>
            </a:r>
          </a:p>
          <a:p xmlns:a="http://schemas.openxmlformats.org/drawingml/2006/main">
            <a:r>
              <a:t>- /Volumes/T7 Shield/neocities-fireprooofcommentaries/rc3/09_Youth_Resources/Found/Video_Plans/Session_03_Assets/Found-03-Wrong-Toolbox-Storyboard-v1.png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Name the mismatch: mortal life cannot produce resurrection life; religion cannot declare fellowship restored; no person can cause his own birth.</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Shield/neocities-fireprooofcommentaries/rc3/09_Youth_Resources/Found/Video_Plans/Found-03-Illustrative-Video-Plan.md</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Shield/neocities-fireprooofcommentaries/rc3/09_Youth_Resources/Found/Video_Plans/Session_03_Assets/Found-03-Wrong-Toolbox-Storyboard-v1.png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State the central claim plainly. The lesson does not insult effort; it identifies the limits of every creaturely effort before guilt, death, estrangement, and spiritual death.</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Shield/neocities-fireprooofcommentaries/rc3/09_Youth_Resources/Found/Student_Handouts/RC3-Found-Handout-03-WhyCantWeSaveOurselves.pdf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as the transition into the four teaching movements. Ask students to listen for what people were, what God did, and where works belong in Ephesians 2.</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Shield/neocities-fireprooofcommentaries/rc3/09_Youth_Resources/Found/Student_Handouts/RC3-Found-Handout-03-WhyCantWeSaveOurselves.pdf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Good deeds do not reverse rebellion or make past guilt disappear. God's law reveals and names sin; it cannot turn the guilty person into one who never rebelled. Works cannot rewrite the truth about our rebellion. • Romans 3:19-20</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Shield/neocities-fireprooofcommentaries/rc3/09_Youth_Resources/Found/Visual_Theology/Found-03-Visual-Theology.png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Human life already stands under death's dominion. Discipline may delay decline, but mortal life cannot produce resurrection or free itself from separation from God. Life under death cannot create deathless life. • Ephesians 2:1-5</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Shield/neocities-fireprooofcommentaries/rc3/09_Youth_Resources/Found/Visual_Theology/Found-03-Visual-Theology.png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Religion may create proximity to Christian things, but the offender cannot declare the relationship restored. God's kindness and grace must act to reconcile us and make us heirs. Reconciliation begins with God's saving action. • Titus 3:3-7</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Shield/neocities-fireprooofcommentaries/rc3/09_Youth_Resources/Found/Visual_Theology/Found-03-Visual-Theology.png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person cannot cause his own birth. In salvation, God gives life by grace; the new life then produces the good works for which God created it. Good works are fruit of new life, never its root. • Ephesians 2:4-10</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Shield/neocities-fireprooofcommentaries/rc3/09_Youth_Resources/Found/Visual_Theology/Found-03-Visual-Theology.png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Turn from inability to God's action. Preserve the curriculum's order: the sinner believes; the Spirit gives life. Faith receives Christ; it is not another saving work.</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Shield/neocities-fireprooofcommentaries/rc3/09_Youth_Resources/Found/Student_Handouts/RC3-Found-Handout-03-WhyCantWeSaveOurselves.pdf</a:t>
            </a:r>
          </a:p>
          <a:p xmlns:a="http://schemas.openxmlformats.org/drawingml/2006/main">
            <a:r>
              <a:t>- /Volumes/T7 Shield/neocities-fireprooofcommentaries/rc3/09_Youth_Resources/Found/Visual_Theology/Found-03-Visual-Theology.png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Ephesians 2:8-9 with verse 10. Good works matter greatly, but their place is after salvation as the fruit of life in Christ, not before salvation as its cause.</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Shield/neocities-fireprooofcommentaries/rc3/09_Youth_Resources/Found/Student_Handouts/RC3-Found-Handout-03-WhyCantWeSaveOurselves.pdf</a:t>
            </a:r>
          </a:p>
          <a:p xmlns:a="http://schemas.openxmlformats.org/drawingml/2006/main">
            <a:r>
              <a:t>- /Volumes/T7 Shield/neocities-fireprooofcommentaries/rc3/09_Youth_Resources/Found/Visual_Theology/Found-03-Visual-Theology.png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follow-up questions from the leader guide as needed. Keep the discussion centered on the difference between improvement and salvation.</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memory verse together. Invite honest reflection and private conversation. Do not use a public gesture or manufactured emotional response.</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Shield/neocities-fireprooofcommentaries/rc3/09_Youth_Resources/Found/Leader_Guides/RC3-Found-Leader-03-WhyCantWeSaveOurselves.pdf</a:t>
            </a:r>
          </a:p>
          <a:p xmlns:a="http://schemas.openxmlformats.org/drawingml/2006/main">
            <a:r>
              <a:t>- /Volumes/T7 Shield/neocities-fireprooofcommentaries/rc3/09_Youth_Resources/Found/Student_Handouts/RC3-Found-Handout-03-WhyCantWeSaveOurselves.pdf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4b94a27b54444c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7f7f1563bb84c07" /><Relationship Type="http://schemas.openxmlformats.org/officeDocument/2006/relationships/slideLayout" Target="/ppt/slideLayouts/slideLayout1.xml" Id="R0ad13fe1672b412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ad13fe1672b412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8b3f69bac294df8" /><Relationship Type="http://schemas.openxmlformats.org/officeDocument/2006/relationships/image" Target="/ppt/media/image.png" Id="Rfb8b48baa9d14eef" /><Relationship Type="http://schemas.openxmlformats.org/officeDocument/2006/relationships/notesSlide" Target="/ppt/notesSlides/notesSlide1.xml" Id="R3dde9d6489774da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bbafd1dd2f7472a" /><Relationship Type="http://schemas.openxmlformats.org/officeDocument/2006/relationships/notesSlide" Target="/ppt/notesSlides/notesSlide2.xml" Id="R3f519afca7e94a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70dfcf500d546b2" /><Relationship Type="http://schemas.openxmlformats.org/officeDocument/2006/relationships/image" Target="/ppt/media/image2.png" Id="R9b4238cb57eb49f8" /><Relationship Type="http://schemas.openxmlformats.org/officeDocument/2006/relationships/image" Target="/ppt/media/image3.png" Id="Rc0a4a8a103ef41ef" /><Relationship Type="http://schemas.openxmlformats.org/officeDocument/2006/relationships/notesSlide" Target="/ppt/notesSlides/notesSlide3.xml" Id="R4c0d00cb939649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d06b04d1bf246b7" /><Relationship Type="http://schemas.openxmlformats.org/officeDocument/2006/relationships/image" Target="/ppt/media/image4.png" Id="R5d1ff80723414fd9" /><Relationship Type="http://schemas.openxmlformats.org/officeDocument/2006/relationships/image" Target="/ppt/media/image5.png" Id="R04e70b2ea2fd46bc" /><Relationship Type="http://schemas.openxmlformats.org/officeDocument/2006/relationships/image" Target="/ppt/media/image6.png" Id="R2930df94d5654fc6" /><Relationship Type="http://schemas.openxmlformats.org/officeDocument/2006/relationships/notesSlide" Target="/ppt/notesSlides/notesSlide4.xml" Id="R78886f93d6c14a8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eb18a1f893e4e58" /><Relationship Type="http://schemas.openxmlformats.org/officeDocument/2006/relationships/image" Target="/ppt/media/image7.png" Id="R86f8cde453f14425" /><Relationship Type="http://schemas.openxmlformats.org/officeDocument/2006/relationships/notesSlide" Target="/ppt/notesSlides/notesSlide5.xml" Id="R0082c78fa414419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45ec2fc8d064cbe" /><Relationship Type="http://schemas.openxmlformats.org/officeDocument/2006/relationships/notesSlide" Target="/ppt/notesSlides/notesSlide6.xml" Id="R04d0957d50a6443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6c0b9e731f5477f" /><Relationship Type="http://schemas.openxmlformats.org/officeDocument/2006/relationships/image" Target="/ppt/media/image8.png" Id="Ree8eee304e044417" /><Relationship Type="http://schemas.openxmlformats.org/officeDocument/2006/relationships/notesSlide" Target="/ppt/notesSlides/notesSlide7.xml" Id="R41e01c231e254e7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e002621783c4f82" /><Relationship Type="http://schemas.openxmlformats.org/officeDocument/2006/relationships/image" Target="/ppt/media/image9.png" Id="R287d2cdb087e4ec9" /><Relationship Type="http://schemas.openxmlformats.org/officeDocument/2006/relationships/notesSlide" Target="/ppt/notesSlides/notesSlide8.xml" Id="R4efb86c0e258463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0527569236b408f" /><Relationship Type="http://schemas.openxmlformats.org/officeDocument/2006/relationships/image" Target="/ppt/media/image10.png" Id="Re54b7a3794f340e9" /><Relationship Type="http://schemas.openxmlformats.org/officeDocument/2006/relationships/notesSlide" Target="/ppt/notesSlides/notesSlide9.xml" Id="R8796a6ed92d6430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4ee0f82d99c42a1" /><Relationship Type="http://schemas.openxmlformats.org/officeDocument/2006/relationships/image" Target="/ppt/media/image11.png" Id="Rbae41fdab7bd48cd" /><Relationship Type="http://schemas.openxmlformats.org/officeDocument/2006/relationships/notesSlide" Target="/ppt/notesSlides/notesSlide10.xml" Id="R61799f2792274a2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4638f58a0f94f9c" /><Relationship Type="http://schemas.openxmlformats.org/officeDocument/2006/relationships/image" Target="/ppt/media/image12.png" Id="R11fd756f860d492c" /><Relationship Type="http://schemas.openxmlformats.org/officeDocument/2006/relationships/notesSlide" Target="/ppt/notesSlides/notesSlide11.xml" Id="Rbd6c90e5aefb49e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ceefcf7db434709" /><Relationship Type="http://schemas.openxmlformats.org/officeDocument/2006/relationships/image" Target="/ppt/media/image13.png" Id="R8a936b1da8064338" /><Relationship Type="http://schemas.openxmlformats.org/officeDocument/2006/relationships/notesSlide" Target="/ppt/notesSlides/notesSlide12.xml" Id="R7d05566ed616428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3257900973b4e00" /><Relationship Type="http://schemas.openxmlformats.org/officeDocument/2006/relationships/notesSlide" Target="/ppt/notesSlides/notesSlide13.xml" Id="Re1250ab6d2eb48e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cffce49f1a44841" /><Relationship Type="http://schemas.openxmlformats.org/officeDocument/2006/relationships/image" Target="/ppt/media/image14.png" Id="R5643ebefd9614e2d" /><Relationship Type="http://schemas.openxmlformats.org/officeDocument/2006/relationships/notesSlide" Target="/ppt/notesSlides/notesSlide14.xml" Id="R9bb784a1056847ae"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b8b48baa9d14eef"/>
          <a:srcRect xmlns:a="http://schemas.openxmlformats.org/drawingml/2006/main" l="0" t="21875" r="0" b="21875"/>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D4848EA-6AB5-4562-9802-C7270AC38D86}"/>
              </a:ext>
            </a:extLst>
          </p:cNvPr>
          <p:cNvSpPr>
            <a:spLocks xmlns:a="http://schemas.openxmlformats.org/drawingml/2006/main" noGrp="1"/>
          </p:cNvSpPr>
          <p:nvPr/>
        </p:nvSpPr>
        <p:spPr>
          <a:xfrm xmlns:a="http://schemas.openxmlformats.org/drawingml/2006/main">
            <a:off x="5143500" y="0"/>
            <a:ext cx="7048500" cy="6858000"/>
          </a:xfrm>
          <a:prstGeom xmlns:a="http://schemas.openxmlformats.org/drawingml/2006/main" prst="rect">
            <a:avLst/>
          </a:prstGeom>
          <a:gradFill xmlns:a="http://schemas.openxmlformats.org/drawingml/2006/main">
            <a:gsLst>
              <a:gs pos="0">
                <a:srgbClr val="041631">
                  <a:alpha val="98000"/>
                </a:srgbClr>
              </a:gs>
              <a:gs pos="76000">
                <a:srgbClr val="041631">
                  <a:alpha val="86000"/>
                </a:srgbClr>
              </a:gs>
              <a:gs pos="100000">
                <a:srgbClr val="041631">
                  <a:alpha val="5000"/>
                </a:srgbClr>
              </a:gs>
            </a:gsLst>
            <a:lin ang="10800000"/>
          </a:gra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2102313-7DE0-4625-AC13-9E60D4476DAE}"/>
              </a:ext>
            </a:extLst>
          </p:cNvPr>
          <p:cNvSpPr>
            <a:spLocks xmlns:a="http://schemas.openxmlformats.org/drawingml/2006/main" noGrp="1"/>
          </p:cNvSpPr>
          <p:nvPr/>
        </p:nvSpPr>
        <p:spPr>
          <a:xfrm xmlns:a="http://schemas.openxmlformats.org/drawingml/2006/main">
            <a:off x="6191250" y="514350"/>
            <a:ext cx="4286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F7D989"/>
                </a:solidFill>
              </a:defRPr>
            </a:pPr>
            <a:r>
              <a:rPr sz="1275" b="1" i="0">
                <a:solidFill>
                  <a:srgbClr val="F7D989"/>
                </a:solidFill>
              </a:rPr>
              <a:t>RC3 • LIFE IN CHRIST</a:t>
            </a:r>
          </a:p>
        </p:txBody>
      </p:sp>
      <p:sp>
        <p:nvSpPr>
          <p:cNvPr id="4" name="">
            <a:extLst xmlns:a="http://schemas.openxmlformats.org/drawingml/2006/main">
              <a:ext uri="{FF2B5EF4-FFF2-40B4-BE49-F238E27FC236}">
                <a16:creationId xmlns:a16="http://schemas.microsoft.com/office/drawing/2014/main" id="{AB6E8BA2-8165-4F97-B6AB-C8761112D4DD}"/>
              </a:ext>
            </a:extLst>
          </p:cNvPr>
          <p:cNvSpPr>
            <a:spLocks xmlns:a="http://schemas.openxmlformats.org/drawingml/2006/main" noGrp="1"/>
          </p:cNvSpPr>
          <p:nvPr/>
        </p:nvSpPr>
        <p:spPr>
          <a:xfrm xmlns:a="http://schemas.openxmlformats.org/drawingml/2006/main">
            <a:off x="6153150" y="1066800"/>
            <a:ext cx="47625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5100" b="1" i="0">
                <a:solidFill>
                  <a:srgbClr val="FAF4E6"/>
                </a:solidFill>
              </a:defRPr>
            </a:pPr>
            <a:r>
              <a:rPr sz="5100" b="1" i="0">
                <a:solidFill>
                  <a:srgbClr val="FAF4E6"/>
                </a:solidFill>
              </a:rPr>
              <a:t>FOUND</a:t>
            </a:r>
          </a:p>
        </p:txBody>
      </p:sp>
      <p:sp>
        <p:nvSpPr>
          <p:cNvPr id="5" name="">
            <a:extLst xmlns:a="http://schemas.openxmlformats.org/drawingml/2006/main">
              <a:ext uri="{FF2B5EF4-FFF2-40B4-BE49-F238E27FC236}">
                <a16:creationId xmlns:a16="http://schemas.microsoft.com/office/drawing/2014/main" id="{48BE09C7-A341-49EE-927C-11F9AF85C240}"/>
              </a:ext>
            </a:extLst>
          </p:cNvPr>
          <p:cNvSpPr>
            <a:spLocks xmlns:a="http://schemas.openxmlformats.org/drawingml/2006/main" noGrp="1"/>
          </p:cNvSpPr>
          <p:nvPr/>
        </p:nvSpPr>
        <p:spPr>
          <a:xfrm xmlns:a="http://schemas.openxmlformats.org/drawingml/2006/main">
            <a:off x="6210300" y="2000250"/>
            <a:ext cx="2381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i="0">
                <a:solidFill>
                  <a:srgbClr val="E9AA2F"/>
                </a:solidFill>
              </a:defRPr>
            </a:pPr>
            <a:r>
              <a:rPr sz="2025" b="1" i="0">
                <a:solidFill>
                  <a:srgbClr val="E9AA2F"/>
                </a:solidFill>
              </a:rPr>
              <a:t>SESSION 3</a:t>
            </a:r>
          </a:p>
        </p:txBody>
      </p:sp>
      <p:sp>
        <p:nvSpPr>
          <p:cNvPr id="6" name="">
            <a:extLst xmlns:a="http://schemas.openxmlformats.org/drawingml/2006/main">
              <a:ext uri="{FF2B5EF4-FFF2-40B4-BE49-F238E27FC236}">
                <a16:creationId xmlns:a16="http://schemas.microsoft.com/office/drawing/2014/main" id="{6F08B8A9-4C62-4149-9DA0-F93280C9AF9F}"/>
              </a:ext>
            </a:extLst>
          </p:cNvPr>
          <p:cNvSpPr>
            <a:spLocks xmlns:a="http://schemas.openxmlformats.org/drawingml/2006/main" noGrp="1"/>
          </p:cNvSpPr>
          <p:nvPr/>
        </p:nvSpPr>
        <p:spPr>
          <a:xfrm xmlns:a="http://schemas.openxmlformats.org/drawingml/2006/main">
            <a:off x="6172200" y="2590800"/>
            <a:ext cx="5381625"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525" b="1" i="0">
                <a:solidFill>
                  <a:srgbClr val="FFFFFF"/>
                </a:solidFill>
              </a:defRPr>
            </a:pPr>
            <a:r>
              <a:rPr sz="3525" b="1" i="0">
                <a:solidFill>
                  <a:srgbClr val="FFFFFF"/>
                </a:solidFill>
              </a:rPr>
              <a:t>WHY CAN'T WE</a:t>
            </a:r>
          </a:p>
          <a:p xmlns:a="http://schemas.openxmlformats.org/drawingml/2006/main">
            <a:pPr algn="l">
              <a:defRPr sz="3525" b="1" i="0">
                <a:solidFill>
                  <a:srgbClr val="FFFFFF"/>
                </a:solidFill>
              </a:defRPr>
            </a:pPr>
            <a:r>
              <a:rPr sz="3525" b="1" i="0">
                <a:solidFill>
                  <a:srgbClr val="FFFFFF"/>
                </a:solidFill>
              </a:rPr>
              <a:t>SAVE OURSELVES?</a:t>
            </a:r>
          </a:p>
        </p:txBody>
      </p:sp>
      <p:sp>
        <p:nvSpPr>
          <p:cNvPr id="7" name="">
            <a:extLst xmlns:a="http://schemas.openxmlformats.org/drawingml/2006/main">
              <a:ext uri="{FF2B5EF4-FFF2-40B4-BE49-F238E27FC236}">
                <a16:creationId xmlns:a16="http://schemas.microsoft.com/office/drawing/2014/main" id="{C4EE09AB-A216-4501-A55E-41BE475F23BD}"/>
              </a:ext>
            </a:extLst>
          </p:cNvPr>
          <p:cNvSpPr>
            <a:spLocks xmlns:a="http://schemas.openxmlformats.org/drawingml/2006/main" noGrp="1"/>
          </p:cNvSpPr>
          <p:nvPr/>
        </p:nvSpPr>
        <p:spPr>
          <a:xfrm xmlns:a="http://schemas.openxmlformats.org/drawingml/2006/main">
            <a:off x="6210300" y="4267200"/>
            <a:ext cx="314325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57DF0D65-06D2-4FCF-BF22-431700FB87A2}"/>
              </a:ext>
            </a:extLst>
          </p:cNvPr>
          <p:cNvSpPr>
            <a:spLocks xmlns:a="http://schemas.openxmlformats.org/drawingml/2006/main" noGrp="1"/>
          </p:cNvSpPr>
          <p:nvPr/>
        </p:nvSpPr>
        <p:spPr>
          <a:xfrm xmlns:a="http://schemas.openxmlformats.org/drawingml/2006/main">
            <a:off x="6210300" y="4572000"/>
            <a:ext cx="5143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i="1">
                <a:solidFill>
                  <a:srgbClr val="FAF4E6"/>
                </a:solidFill>
              </a:defRPr>
            </a:pPr>
            <a:r>
              <a:rPr sz="1725" b="0" i="1">
                <a:solidFill>
                  <a:srgbClr val="FAF4E6"/>
                </a:solidFill>
              </a:rPr>
              <a:t>Why Effort, Religion, and Good Intentions</a:t>
            </a:r>
          </a:p>
          <a:p xmlns:a="http://schemas.openxmlformats.org/drawingml/2006/main">
            <a:pPr algn="l">
              <a:defRPr sz="1725" b="0" i="1">
                <a:solidFill>
                  <a:srgbClr val="FAF4E6"/>
                </a:solidFill>
              </a:defRPr>
            </a:pPr>
            <a:r>
              <a:rPr sz="1725" b="0" i="1">
                <a:solidFill>
                  <a:srgbClr val="FAF4E6"/>
                </a:solidFill>
              </a:rPr>
              <a:t>Cannot Bring Us Home</a:t>
            </a:r>
          </a:p>
        </p:txBody>
      </p:sp>
      <p:sp>
        <p:nvSpPr>
          <p:cNvPr id="9" name="">
            <a:extLst xmlns:a="http://schemas.openxmlformats.org/drawingml/2006/main">
              <a:ext uri="{FF2B5EF4-FFF2-40B4-BE49-F238E27FC236}">
                <a16:creationId xmlns:a16="http://schemas.microsoft.com/office/drawing/2014/main" id="{5F5F82CA-BF0A-403D-A756-082A75D0F0C7}"/>
              </a:ext>
            </a:extLst>
          </p:cNvPr>
          <p:cNvSpPr>
            <a:spLocks xmlns:a="http://schemas.openxmlformats.org/drawingml/2006/main" noGrp="1"/>
          </p:cNvSpPr>
          <p:nvPr/>
        </p:nvSpPr>
        <p:spPr>
          <a:xfrm xmlns:a="http://schemas.openxmlformats.org/drawingml/2006/main">
            <a:off x="6210300" y="6115050"/>
            <a:ext cx="371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i="0">
                <a:solidFill>
                  <a:srgbClr val="C8D2E4"/>
                </a:solidFill>
              </a:defRPr>
            </a:pPr>
            <a:r>
              <a:rPr sz="1125" b="0" i="0">
                <a:solidFill>
                  <a:srgbClr val="C8D2E4"/>
                </a:solidFill>
              </a:rPr>
              <a:t>Fireproof Studies • James J. Burke</a:t>
            </a:r>
          </a:p>
        </p:txBody>
      </p:sp>
    </p:spTree>
    <p:extLst>
      <p:ext uri="{BB962C8B-B14F-4D97-AF65-F5344CB8AC3E}">
        <p14:creationId xmlns:p14="http://schemas.microsoft.com/office/powerpoint/2010/main" val="2116159349"/>
      </p:ext>
    </p:extLst>
  </p:cSld>
</p:sld>
</file>

<file path=ppt/slides/slide2.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93EE1D45-66AD-45E2-9D56-64E11DD63C9E}"/>
              </a:ext>
            </a:extLst>
          </p:cNvPr>
          <p:cNvSpPr>
            <a:spLocks xmlns:a="http://schemas.openxmlformats.org/drawingml/2006/main" noGrp="1"/>
          </p:cNvSpPr>
          <p:nvPr/>
        </p:nvSpPr>
        <p:spPr>
          <a:xfrm xmlns:a="http://schemas.openxmlformats.org/drawingml/2006/main">
            <a:off x="590550" y="4000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0B633A"/>
                </a:solidFill>
              </a:defRPr>
            </a:pPr>
            <a:r>
              <a:rPr sz="1275" b="1" i="0">
                <a:solidFill>
                  <a:srgbClr val="0B633A"/>
                </a:solidFill>
              </a:rPr>
              <a:t>OPENING ACTIVITY</a:t>
            </a:r>
          </a:p>
        </p:txBody>
      </p:sp>
      <p:sp>
        <p:nvSpPr>
          <p:cNvPr id="2" name="">
            <a:extLst xmlns:a="http://schemas.openxmlformats.org/drawingml/2006/main">
              <a:ext uri="{FF2B5EF4-FFF2-40B4-BE49-F238E27FC236}">
                <a16:creationId xmlns:a16="http://schemas.microsoft.com/office/drawing/2014/main" id="{FE562E95-F322-4092-94AE-AE55B87467E6}"/>
              </a:ext>
            </a:extLst>
          </p:cNvPr>
          <p:cNvSpPr>
            <a:spLocks xmlns:a="http://schemas.openxmlformats.org/drawingml/2006/main" noGrp="1"/>
          </p:cNvSpPr>
          <p:nvPr/>
        </p:nvSpPr>
        <p:spPr>
          <a:xfrm xmlns:a="http://schemas.openxmlformats.org/drawingml/2006/main">
            <a:off x="571500" y="762000"/>
            <a:ext cx="9334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225" b="1" i="0">
                <a:solidFill>
                  <a:srgbClr val="0B1735"/>
                </a:solidFill>
              </a:defRPr>
            </a:pPr>
            <a:r>
              <a:rPr sz="3225" b="1" i="0">
                <a:solidFill>
                  <a:srgbClr val="0B1735"/>
                </a:solidFill>
              </a:rPr>
              <a:t>Which tool could actually do this?</a:t>
            </a:r>
          </a:p>
        </p:txBody>
      </p:sp>
      <p:sp>
        <p:nvSpPr>
          <p:cNvPr id="3" name="">
            <a:extLst xmlns:a="http://schemas.openxmlformats.org/drawingml/2006/main">
              <a:ext uri="{FF2B5EF4-FFF2-40B4-BE49-F238E27FC236}">
                <a16:creationId xmlns:a16="http://schemas.microsoft.com/office/drawing/2014/main" id="{B28CF2E7-AD98-4D24-94F4-5ABD4BDF9DB4}"/>
              </a:ext>
            </a:extLst>
          </p:cNvPr>
          <p:cNvSpPr>
            <a:spLocks xmlns:a="http://schemas.openxmlformats.org/drawingml/2006/main" noGrp="1"/>
          </p:cNvSpPr>
          <p:nvPr/>
        </p:nvSpPr>
        <p:spPr>
          <a:xfrm xmlns:a="http://schemas.openxmlformats.org/drawingml/2006/main">
            <a:off x="590550" y="1457325"/>
            <a:ext cx="10001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i="0">
                <a:solidFill>
                  <a:srgbClr val="40506A"/>
                </a:solidFill>
              </a:defRPr>
            </a:pPr>
            <a:r>
              <a:rPr sz="1800" b="0" i="0">
                <a:solidFill>
                  <a:srgbClr val="40506A"/>
                </a:solidFill>
              </a:rPr>
              <a:t>Choose a tool—or admit that the task needs something more.</a:t>
            </a:r>
          </a:p>
        </p:txBody>
      </p:sp>
      <p:sp>
        <p:nvSpPr>
          <p:cNvPr id="4" name="">
            <a:extLst xmlns:a="http://schemas.openxmlformats.org/drawingml/2006/main">
              <a:ext uri="{FF2B5EF4-FFF2-40B4-BE49-F238E27FC236}">
                <a16:creationId xmlns:a16="http://schemas.microsoft.com/office/drawing/2014/main" id="{1AE24A1E-4B34-42DA-9C6D-16380AD0BA81}"/>
              </a:ext>
            </a:extLst>
          </p:cNvPr>
          <p:cNvSpPr>
            <a:spLocks xmlns:a="http://schemas.openxmlformats.org/drawingml/2006/main" noGrp="1"/>
          </p:cNvSpPr>
          <p:nvPr/>
        </p:nvSpPr>
        <p:spPr>
          <a:xfrm xmlns:a="http://schemas.openxmlformats.org/drawingml/2006/main">
            <a:off x="523875" y="2333625"/>
            <a:ext cx="2619375" cy="2095500"/>
          </a:xfrm>
          <a:prstGeom xmlns:a="http://schemas.openxmlformats.org/drawingml/2006/main" prst="roundRect">
            <a:avLst>
              <a:gd name="adj" fmla="val 3636"/>
            </a:avLst>
          </a:prstGeom>
          <a:solidFill xmlns:a="http://schemas.openxmlformats.org/drawingml/2006/main">
            <a:srgbClr val="FFFFFF"/>
          </a:solidFill>
          <a:ln xmlns:a="http://schemas.openxmlformats.org/drawingml/2006/main" w="38100">
            <a:solidFill>
              <a:srgbClr val="0B633A"/>
            </a:solidFill>
            <a:prstDash val="solid"/>
          </a:ln>
        </p:spPr>
      </p:sp>
      <p:sp>
        <p:nvSpPr>
          <p:cNvPr id="5" name="">
            <a:extLst xmlns:a="http://schemas.openxmlformats.org/drawingml/2006/main">
              <a:ext uri="{FF2B5EF4-FFF2-40B4-BE49-F238E27FC236}">
                <a16:creationId xmlns:a16="http://schemas.microsoft.com/office/drawing/2014/main" id="{35F166B1-D606-4959-8C8F-40891C157C2A}"/>
              </a:ext>
            </a:extLst>
          </p:cNvPr>
          <p:cNvSpPr>
            <a:spLocks xmlns:a="http://schemas.openxmlformats.org/drawingml/2006/main" noGrp="1"/>
          </p:cNvSpPr>
          <p:nvPr/>
        </p:nvSpPr>
        <p:spPr>
          <a:xfrm xmlns:a="http://schemas.openxmlformats.org/drawingml/2006/main">
            <a:off x="714375" y="2533650"/>
            <a:ext cx="609600" cy="609600"/>
          </a:xfrm>
          <a:prstGeom xmlns:a="http://schemas.openxmlformats.org/drawingml/2006/main" prst="roundRect">
            <a:avLst>
              <a:gd name="adj" fmla="val 50000"/>
            </a:avLst>
          </a:prstGeom>
          <a:solidFill xmlns:a="http://schemas.openxmlformats.org/drawingml/2006/main">
            <a:srgbClr val="0B633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75" b="1" i="0">
                <a:solidFill>
                  <a:srgbClr val="FFFFFF"/>
                </a:solidFill>
              </a:defRPr>
            </a:pPr>
            <a:r>
              <a:rPr sz="2175" b="1" i="0">
                <a:solidFill>
                  <a:srgbClr val="FFFFFF"/>
                </a:solidFill>
              </a:rPr>
              <a:t>1</a:t>
            </a:r>
          </a:p>
        </p:txBody>
      </p:sp>
      <p:sp>
        <p:nvSpPr>
          <p:cNvPr id="6" name="">
            <a:extLst xmlns:a="http://schemas.openxmlformats.org/drawingml/2006/main">
              <a:ext uri="{FF2B5EF4-FFF2-40B4-BE49-F238E27FC236}">
                <a16:creationId xmlns:a16="http://schemas.microsoft.com/office/drawing/2014/main" id="{043781A8-4210-4D62-A9F3-AAE2087A1202}"/>
              </a:ext>
            </a:extLst>
          </p:cNvPr>
          <p:cNvSpPr>
            <a:spLocks xmlns:a="http://schemas.openxmlformats.org/drawingml/2006/main" noGrp="1"/>
          </p:cNvSpPr>
          <p:nvPr/>
        </p:nvSpPr>
        <p:spPr>
          <a:xfrm xmlns:a="http://schemas.openxmlformats.org/drawingml/2006/main">
            <a:off x="809625" y="3209925"/>
            <a:ext cx="2047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75" b="1" i="0">
                <a:solidFill>
                  <a:srgbClr val="0B633A"/>
                </a:solidFill>
              </a:defRPr>
            </a:pPr>
            <a:r>
              <a:rPr sz="1575" b="1" i="0">
                <a:solidFill>
                  <a:srgbClr val="0B633A"/>
                </a:solidFill>
              </a:rPr>
              <a:t>ERASE GUILT</a:t>
            </a:r>
          </a:p>
        </p:txBody>
      </p:sp>
      <p:sp>
        <p:nvSpPr>
          <p:cNvPr id="7" name="">
            <a:extLst xmlns:a="http://schemas.openxmlformats.org/drawingml/2006/main">
              <a:ext uri="{FF2B5EF4-FFF2-40B4-BE49-F238E27FC236}">
                <a16:creationId xmlns:a16="http://schemas.microsoft.com/office/drawing/2014/main" id="{7C037EDF-2BE6-45E1-85D4-1FB25AAA20AA}"/>
              </a:ext>
            </a:extLst>
          </p:cNvPr>
          <p:cNvSpPr>
            <a:spLocks xmlns:a="http://schemas.openxmlformats.org/drawingml/2006/main" noGrp="1"/>
          </p:cNvSpPr>
          <p:nvPr/>
        </p:nvSpPr>
        <p:spPr>
          <a:xfrm xmlns:a="http://schemas.openxmlformats.org/drawingml/2006/main">
            <a:off x="790575" y="3724275"/>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i="0">
                <a:solidFill>
                  <a:srgbClr val="0B1735"/>
                </a:solidFill>
              </a:defRPr>
            </a:pPr>
            <a:r>
              <a:rPr sz="1275" b="1" i="0">
                <a:solidFill>
                  <a:srgbClr val="0B1735"/>
                </a:solidFill>
              </a:rPr>
              <a:t>Make past rebellion untrue</a:t>
            </a:r>
          </a:p>
        </p:txBody>
      </p:sp>
      <p:sp>
        <p:nvSpPr>
          <p:cNvPr id="8" name="">
            <a:extLst xmlns:a="http://schemas.openxmlformats.org/drawingml/2006/main">
              <a:ext uri="{FF2B5EF4-FFF2-40B4-BE49-F238E27FC236}">
                <a16:creationId xmlns:a16="http://schemas.microsoft.com/office/drawing/2014/main" id="{DAC1ED61-FADB-43B6-80C9-25677DC72D64}"/>
              </a:ext>
            </a:extLst>
          </p:cNvPr>
          <p:cNvSpPr>
            <a:spLocks xmlns:a="http://schemas.openxmlformats.org/drawingml/2006/main" noGrp="1"/>
          </p:cNvSpPr>
          <p:nvPr/>
        </p:nvSpPr>
        <p:spPr>
          <a:xfrm xmlns:a="http://schemas.openxmlformats.org/drawingml/2006/main">
            <a:off x="3409950" y="2333625"/>
            <a:ext cx="2619375" cy="2095500"/>
          </a:xfrm>
          <a:prstGeom xmlns:a="http://schemas.openxmlformats.org/drawingml/2006/main" prst="roundRect">
            <a:avLst>
              <a:gd name="adj" fmla="val 3636"/>
            </a:avLst>
          </a:prstGeom>
          <a:solidFill xmlns:a="http://schemas.openxmlformats.org/drawingml/2006/main">
            <a:srgbClr val="FFFFFF"/>
          </a:solidFill>
          <a:ln xmlns:a="http://schemas.openxmlformats.org/drawingml/2006/main" w="38100">
            <a:solidFill>
              <a:srgbClr val="061B46"/>
            </a:solidFill>
            <a:prstDash val="solid"/>
          </a:ln>
        </p:spPr>
      </p:sp>
      <p:sp>
        <p:nvSpPr>
          <p:cNvPr id="9" name="">
            <a:extLst xmlns:a="http://schemas.openxmlformats.org/drawingml/2006/main">
              <a:ext uri="{FF2B5EF4-FFF2-40B4-BE49-F238E27FC236}">
                <a16:creationId xmlns:a16="http://schemas.microsoft.com/office/drawing/2014/main" id="{A10A2143-AB36-4ED8-ADAA-F8B5B4B1C612}"/>
              </a:ext>
            </a:extLst>
          </p:cNvPr>
          <p:cNvSpPr>
            <a:spLocks xmlns:a="http://schemas.openxmlformats.org/drawingml/2006/main" noGrp="1"/>
          </p:cNvSpPr>
          <p:nvPr/>
        </p:nvSpPr>
        <p:spPr>
          <a:xfrm xmlns:a="http://schemas.openxmlformats.org/drawingml/2006/main">
            <a:off x="3600450" y="2533650"/>
            <a:ext cx="609600" cy="609600"/>
          </a:xfrm>
          <a:prstGeom xmlns:a="http://schemas.openxmlformats.org/drawingml/2006/main" prst="roundRect">
            <a:avLst>
              <a:gd name="adj" fmla="val 50000"/>
            </a:avLst>
          </a:prstGeom>
          <a:solidFill xmlns:a="http://schemas.openxmlformats.org/drawingml/2006/main">
            <a:srgbClr val="061B46"/>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75" b="1" i="0">
                <a:solidFill>
                  <a:srgbClr val="FFFFFF"/>
                </a:solidFill>
              </a:defRPr>
            </a:pPr>
            <a:r>
              <a:rPr sz="2175" b="1" i="0">
                <a:solidFill>
                  <a:srgbClr val="FFFFFF"/>
                </a:solidFill>
              </a:rPr>
              <a:t>2</a:t>
            </a:r>
          </a:p>
        </p:txBody>
      </p:sp>
      <p:sp>
        <p:nvSpPr>
          <p:cNvPr id="10" name="">
            <a:extLst xmlns:a="http://schemas.openxmlformats.org/drawingml/2006/main">
              <a:ext uri="{FF2B5EF4-FFF2-40B4-BE49-F238E27FC236}">
                <a16:creationId xmlns:a16="http://schemas.microsoft.com/office/drawing/2014/main" id="{5C87964A-5D07-4E77-AA88-38A3287FFF12}"/>
              </a:ext>
            </a:extLst>
          </p:cNvPr>
          <p:cNvSpPr>
            <a:spLocks xmlns:a="http://schemas.openxmlformats.org/drawingml/2006/main" noGrp="1"/>
          </p:cNvSpPr>
          <p:nvPr/>
        </p:nvSpPr>
        <p:spPr>
          <a:xfrm xmlns:a="http://schemas.openxmlformats.org/drawingml/2006/main">
            <a:off x="3695700" y="3209925"/>
            <a:ext cx="2047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75" b="1" i="0">
                <a:solidFill>
                  <a:srgbClr val="061B46"/>
                </a:solidFill>
              </a:defRPr>
            </a:pPr>
            <a:r>
              <a:rPr sz="1575" b="1" i="0">
                <a:solidFill>
                  <a:srgbClr val="061B46"/>
                </a:solidFill>
              </a:rPr>
              <a:t>DEFEAT DEATH</a:t>
            </a:r>
          </a:p>
        </p:txBody>
      </p:sp>
      <p:sp>
        <p:nvSpPr>
          <p:cNvPr id="11" name="">
            <a:extLst xmlns:a="http://schemas.openxmlformats.org/drawingml/2006/main">
              <a:ext uri="{FF2B5EF4-FFF2-40B4-BE49-F238E27FC236}">
                <a16:creationId xmlns:a16="http://schemas.microsoft.com/office/drawing/2014/main" id="{6411DF47-9A4B-4EEA-B1D9-14C7ABBAE7C5}"/>
              </a:ext>
            </a:extLst>
          </p:cNvPr>
          <p:cNvSpPr>
            <a:spLocks xmlns:a="http://schemas.openxmlformats.org/drawingml/2006/main" noGrp="1"/>
          </p:cNvSpPr>
          <p:nvPr/>
        </p:nvSpPr>
        <p:spPr>
          <a:xfrm xmlns:a="http://schemas.openxmlformats.org/drawingml/2006/main">
            <a:off x="3676650" y="3724275"/>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i="0">
                <a:solidFill>
                  <a:srgbClr val="0B1735"/>
                </a:solidFill>
              </a:defRPr>
            </a:pPr>
            <a:r>
              <a:rPr sz="1275" b="1" i="0">
                <a:solidFill>
                  <a:srgbClr val="0B1735"/>
                </a:solidFill>
              </a:rPr>
              <a:t>Produce resurrection life</a:t>
            </a:r>
          </a:p>
        </p:txBody>
      </p:sp>
      <p:sp>
        <p:nvSpPr>
          <p:cNvPr id="12" name="">
            <a:extLst xmlns:a="http://schemas.openxmlformats.org/drawingml/2006/main">
              <a:ext uri="{FF2B5EF4-FFF2-40B4-BE49-F238E27FC236}">
                <a16:creationId xmlns:a16="http://schemas.microsoft.com/office/drawing/2014/main" id="{E6361967-0F13-4D15-9B00-7C4B8781E391}"/>
              </a:ext>
            </a:extLst>
          </p:cNvPr>
          <p:cNvSpPr>
            <a:spLocks xmlns:a="http://schemas.openxmlformats.org/drawingml/2006/main" noGrp="1"/>
          </p:cNvSpPr>
          <p:nvPr/>
        </p:nvSpPr>
        <p:spPr>
          <a:xfrm xmlns:a="http://schemas.openxmlformats.org/drawingml/2006/main">
            <a:off x="6296025" y="2333625"/>
            <a:ext cx="2619375" cy="2095500"/>
          </a:xfrm>
          <a:prstGeom xmlns:a="http://schemas.openxmlformats.org/drawingml/2006/main" prst="roundRect">
            <a:avLst>
              <a:gd name="adj" fmla="val 3636"/>
            </a:avLst>
          </a:prstGeom>
          <a:solidFill xmlns:a="http://schemas.openxmlformats.org/drawingml/2006/main">
            <a:srgbClr val="FFFFFF"/>
          </a:solidFill>
          <a:ln xmlns:a="http://schemas.openxmlformats.org/drawingml/2006/main" w="38100">
            <a:solidFill>
              <a:srgbClr val="F68B2C"/>
            </a:solidFill>
            <a:prstDash val="solid"/>
          </a:ln>
        </p:spPr>
      </p:sp>
      <p:sp>
        <p:nvSpPr>
          <p:cNvPr id="13" name="">
            <a:extLst xmlns:a="http://schemas.openxmlformats.org/drawingml/2006/main">
              <a:ext uri="{FF2B5EF4-FFF2-40B4-BE49-F238E27FC236}">
                <a16:creationId xmlns:a16="http://schemas.microsoft.com/office/drawing/2014/main" id="{7D4CBEE2-3A88-488E-A03A-F5E51EB43FCD}"/>
              </a:ext>
            </a:extLst>
          </p:cNvPr>
          <p:cNvSpPr>
            <a:spLocks xmlns:a="http://schemas.openxmlformats.org/drawingml/2006/main" noGrp="1"/>
          </p:cNvSpPr>
          <p:nvPr/>
        </p:nvSpPr>
        <p:spPr>
          <a:xfrm xmlns:a="http://schemas.openxmlformats.org/drawingml/2006/main">
            <a:off x="6486525" y="2533650"/>
            <a:ext cx="609600" cy="609600"/>
          </a:xfrm>
          <a:prstGeom xmlns:a="http://schemas.openxmlformats.org/drawingml/2006/main" prst="roundRect">
            <a:avLst>
              <a:gd name="adj" fmla="val 50000"/>
            </a:avLst>
          </a:prstGeom>
          <a:solidFill xmlns:a="http://schemas.openxmlformats.org/drawingml/2006/main">
            <a:srgbClr val="F68B2C"/>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75" b="1" i="0">
                <a:solidFill>
                  <a:srgbClr val="FFFFFF"/>
                </a:solidFill>
              </a:defRPr>
            </a:pPr>
            <a:r>
              <a:rPr sz="2175" b="1" i="0">
                <a:solidFill>
                  <a:srgbClr val="FFFFFF"/>
                </a:solidFill>
              </a:rPr>
              <a:t>3</a:t>
            </a:r>
          </a:p>
        </p:txBody>
      </p:sp>
      <p:sp>
        <p:nvSpPr>
          <p:cNvPr id="14" name="">
            <a:extLst xmlns:a="http://schemas.openxmlformats.org/drawingml/2006/main">
              <a:ext uri="{FF2B5EF4-FFF2-40B4-BE49-F238E27FC236}">
                <a16:creationId xmlns:a16="http://schemas.microsoft.com/office/drawing/2014/main" id="{8CE84864-D1BD-4D0E-96A3-66982BCFDB0A}"/>
              </a:ext>
            </a:extLst>
          </p:cNvPr>
          <p:cNvSpPr>
            <a:spLocks xmlns:a="http://schemas.openxmlformats.org/drawingml/2006/main" noGrp="1"/>
          </p:cNvSpPr>
          <p:nvPr/>
        </p:nvSpPr>
        <p:spPr>
          <a:xfrm xmlns:a="http://schemas.openxmlformats.org/drawingml/2006/main">
            <a:off x="6581775" y="3209925"/>
            <a:ext cx="2047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75" b="1" i="0">
                <a:solidFill>
                  <a:srgbClr val="F68B2C"/>
                </a:solidFill>
              </a:defRPr>
            </a:pPr>
            <a:r>
              <a:rPr sz="1575" b="1" i="0">
                <a:solidFill>
                  <a:srgbClr val="F68B2C"/>
                </a:solidFill>
              </a:rPr>
              <a:t>RESTORE FELLOWSHIP</a:t>
            </a:r>
          </a:p>
        </p:txBody>
      </p:sp>
      <p:sp>
        <p:nvSpPr>
          <p:cNvPr id="15" name="">
            <a:extLst xmlns:a="http://schemas.openxmlformats.org/drawingml/2006/main">
              <a:ext uri="{FF2B5EF4-FFF2-40B4-BE49-F238E27FC236}">
                <a16:creationId xmlns:a16="http://schemas.microsoft.com/office/drawing/2014/main" id="{C3873468-929F-47ED-B738-219AABA3CC83}"/>
              </a:ext>
            </a:extLst>
          </p:cNvPr>
          <p:cNvSpPr>
            <a:spLocks xmlns:a="http://schemas.openxmlformats.org/drawingml/2006/main" noGrp="1"/>
          </p:cNvSpPr>
          <p:nvPr/>
        </p:nvSpPr>
        <p:spPr>
          <a:xfrm xmlns:a="http://schemas.openxmlformats.org/drawingml/2006/main">
            <a:off x="6562725" y="3724275"/>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i="0">
                <a:solidFill>
                  <a:srgbClr val="0B1735"/>
                </a:solidFill>
              </a:defRPr>
            </a:pPr>
            <a:r>
              <a:rPr sz="1275" b="1" i="0">
                <a:solidFill>
                  <a:srgbClr val="0B1735"/>
                </a:solidFill>
              </a:rPr>
              <a:t>Declare peace with God</a:t>
            </a:r>
          </a:p>
        </p:txBody>
      </p:sp>
      <p:sp>
        <p:nvSpPr>
          <p:cNvPr id="16" name="">
            <a:extLst xmlns:a="http://schemas.openxmlformats.org/drawingml/2006/main">
              <a:ext uri="{FF2B5EF4-FFF2-40B4-BE49-F238E27FC236}">
                <a16:creationId xmlns:a16="http://schemas.microsoft.com/office/drawing/2014/main" id="{74AD8EFC-6FFC-44A8-B1C7-C3C10D59ECA3}"/>
              </a:ext>
            </a:extLst>
          </p:cNvPr>
          <p:cNvSpPr>
            <a:spLocks xmlns:a="http://schemas.openxmlformats.org/drawingml/2006/main" noGrp="1"/>
          </p:cNvSpPr>
          <p:nvPr/>
        </p:nvSpPr>
        <p:spPr>
          <a:xfrm xmlns:a="http://schemas.openxmlformats.org/drawingml/2006/main">
            <a:off x="9182100" y="2333625"/>
            <a:ext cx="2619375" cy="2095500"/>
          </a:xfrm>
          <a:prstGeom xmlns:a="http://schemas.openxmlformats.org/drawingml/2006/main" prst="roundRect">
            <a:avLst>
              <a:gd name="adj" fmla="val 3636"/>
            </a:avLst>
          </a:prstGeom>
          <a:solidFill xmlns:a="http://schemas.openxmlformats.org/drawingml/2006/main">
            <a:srgbClr val="FFFFFF"/>
          </a:solidFill>
          <a:ln xmlns:a="http://schemas.openxmlformats.org/drawingml/2006/main" w="38100">
            <a:solidFill>
              <a:srgbClr val="512A7A"/>
            </a:solidFill>
            <a:prstDash val="solid"/>
          </a:ln>
        </p:spPr>
      </p:sp>
      <p:sp>
        <p:nvSpPr>
          <p:cNvPr id="17" name="">
            <a:extLst xmlns:a="http://schemas.openxmlformats.org/drawingml/2006/main">
              <a:ext uri="{FF2B5EF4-FFF2-40B4-BE49-F238E27FC236}">
                <a16:creationId xmlns:a16="http://schemas.microsoft.com/office/drawing/2014/main" id="{8D3CBAAF-4057-4A0A-BE68-8581CFD22955}"/>
              </a:ext>
            </a:extLst>
          </p:cNvPr>
          <p:cNvSpPr>
            <a:spLocks xmlns:a="http://schemas.openxmlformats.org/drawingml/2006/main" noGrp="1"/>
          </p:cNvSpPr>
          <p:nvPr/>
        </p:nvSpPr>
        <p:spPr>
          <a:xfrm xmlns:a="http://schemas.openxmlformats.org/drawingml/2006/main">
            <a:off x="9372600" y="2533650"/>
            <a:ext cx="609600" cy="609600"/>
          </a:xfrm>
          <a:prstGeom xmlns:a="http://schemas.openxmlformats.org/drawingml/2006/main" prst="roundRect">
            <a:avLst>
              <a:gd name="adj" fmla="val 50000"/>
            </a:avLst>
          </a:prstGeom>
          <a:solidFill xmlns:a="http://schemas.openxmlformats.org/drawingml/2006/main">
            <a:srgbClr val="512A7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75" b="1" i="0">
                <a:solidFill>
                  <a:srgbClr val="FFFFFF"/>
                </a:solidFill>
              </a:defRPr>
            </a:pPr>
            <a:r>
              <a:rPr sz="2175" b="1" i="0">
                <a:solidFill>
                  <a:srgbClr val="FFFFFF"/>
                </a:solidFill>
              </a:rPr>
              <a:t>4</a:t>
            </a:r>
          </a:p>
        </p:txBody>
      </p:sp>
      <p:sp>
        <p:nvSpPr>
          <p:cNvPr id="18" name="">
            <a:extLst xmlns:a="http://schemas.openxmlformats.org/drawingml/2006/main">
              <a:ext uri="{FF2B5EF4-FFF2-40B4-BE49-F238E27FC236}">
                <a16:creationId xmlns:a16="http://schemas.microsoft.com/office/drawing/2014/main" id="{32AE8B90-94D3-4613-971A-D43675D4BB96}"/>
              </a:ext>
            </a:extLst>
          </p:cNvPr>
          <p:cNvSpPr>
            <a:spLocks xmlns:a="http://schemas.openxmlformats.org/drawingml/2006/main" noGrp="1"/>
          </p:cNvSpPr>
          <p:nvPr/>
        </p:nvSpPr>
        <p:spPr>
          <a:xfrm xmlns:a="http://schemas.openxmlformats.org/drawingml/2006/main">
            <a:off x="9467850" y="3209925"/>
            <a:ext cx="2047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75" b="1" i="0">
                <a:solidFill>
                  <a:srgbClr val="512A7A"/>
                </a:solidFill>
              </a:defRPr>
            </a:pPr>
            <a:r>
              <a:rPr sz="1575" b="1" i="0">
                <a:solidFill>
                  <a:srgbClr val="512A7A"/>
                </a:solidFill>
              </a:rPr>
              <a:t>CREATE LIFE</a:t>
            </a:r>
          </a:p>
        </p:txBody>
      </p:sp>
      <p:sp>
        <p:nvSpPr>
          <p:cNvPr id="19" name="">
            <a:extLst xmlns:a="http://schemas.openxmlformats.org/drawingml/2006/main">
              <a:ext uri="{FF2B5EF4-FFF2-40B4-BE49-F238E27FC236}">
                <a16:creationId xmlns:a16="http://schemas.microsoft.com/office/drawing/2014/main" id="{DF690BBD-2432-43BC-A3E4-CF07A020E82B}"/>
              </a:ext>
            </a:extLst>
          </p:cNvPr>
          <p:cNvSpPr>
            <a:spLocks xmlns:a="http://schemas.openxmlformats.org/drawingml/2006/main" noGrp="1"/>
          </p:cNvSpPr>
          <p:nvPr/>
        </p:nvSpPr>
        <p:spPr>
          <a:xfrm xmlns:a="http://schemas.openxmlformats.org/drawingml/2006/main">
            <a:off x="9448800" y="3724275"/>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i="0">
                <a:solidFill>
                  <a:srgbClr val="0B1735"/>
                </a:solidFill>
              </a:defRPr>
            </a:pPr>
            <a:r>
              <a:rPr sz="1275" b="1" i="0">
                <a:solidFill>
                  <a:srgbClr val="0B1735"/>
                </a:solidFill>
              </a:rPr>
              <a:t>Cause your own new birth</a:t>
            </a:r>
          </a:p>
        </p:txBody>
      </p:sp>
      <p:sp>
        <p:nvSpPr>
          <p:cNvPr id="20" name="">
            <a:extLst xmlns:a="http://schemas.openxmlformats.org/drawingml/2006/main">
              <a:ext uri="{FF2B5EF4-FFF2-40B4-BE49-F238E27FC236}">
                <a16:creationId xmlns:a16="http://schemas.microsoft.com/office/drawing/2014/main" id="{DB47305B-69ED-492A-A053-34DDF63FC512}"/>
              </a:ext>
            </a:extLst>
          </p:cNvPr>
          <p:cNvSpPr>
            <a:spLocks xmlns:a="http://schemas.openxmlformats.org/drawingml/2006/main" noGrp="1"/>
          </p:cNvSpPr>
          <p:nvPr/>
        </p:nvSpPr>
        <p:spPr>
          <a:xfrm xmlns:a="http://schemas.openxmlformats.org/drawingml/2006/main">
            <a:off x="1095375" y="5010150"/>
            <a:ext cx="10001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00" b="1" i="0">
                <a:solidFill>
                  <a:srgbClr val="0B633A"/>
                </a:solidFill>
              </a:defRPr>
            </a:pPr>
            <a:r>
              <a:rPr sz="2100" b="1" i="0">
                <a:solidFill>
                  <a:srgbClr val="0B633A"/>
                </a:solidFill>
              </a:rPr>
              <a:t>Effort can improve habits. Religion can change routines. Neither can accomplish these four tasks.</a:t>
            </a:r>
          </a:p>
        </p:txBody>
      </p:sp>
      <p:sp>
        <p:nvSpPr>
          <p:cNvPr id="21" name="">
            <a:extLst xmlns:a="http://schemas.openxmlformats.org/drawingml/2006/main">
              <a:ext uri="{FF2B5EF4-FFF2-40B4-BE49-F238E27FC236}">
                <a16:creationId xmlns:a16="http://schemas.microsoft.com/office/drawing/2014/main" id="{E1E60DD4-D8ED-45CD-8DA4-8E5502530C9D}"/>
              </a:ext>
            </a:extLst>
          </p:cNvPr>
          <p:cNvSpPr>
            <a:spLocks xmlns:a="http://schemas.openxmlformats.org/drawingml/2006/main" noGrp="1"/>
          </p:cNvSpPr>
          <p:nvPr/>
        </p:nvSpPr>
        <p:spPr>
          <a:xfrm xmlns:a="http://schemas.openxmlformats.org/drawingml/2006/main">
            <a:off x="1524000" y="5943600"/>
            <a:ext cx="9144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75" b="0" i="1">
                <a:solidFill>
                  <a:srgbClr val="512A7A"/>
                </a:solidFill>
              </a:defRPr>
            </a:pPr>
            <a:r>
              <a:rPr sz="1575" b="0" i="1">
                <a:solidFill>
                  <a:srgbClr val="512A7A"/>
                </a:solidFill>
              </a:rPr>
              <a:t>The question is not, “How hard will I try?” but, “What must God do?”</a:t>
            </a:r>
          </a:p>
        </p:txBody>
      </p:sp>
      <p:sp>
        <p:nvSpPr>
          <p:cNvPr id="22" name="">
            <a:extLst xmlns:a="http://schemas.openxmlformats.org/drawingml/2006/main">
              <a:ext uri="{FF2B5EF4-FFF2-40B4-BE49-F238E27FC236}">
                <a16:creationId xmlns:a16="http://schemas.microsoft.com/office/drawing/2014/main" id="{E15D082A-00C7-4A46-B38D-2ACB0C054B02}"/>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F978AEC-E9E8-4D77-8AA4-3731A3D4F0A6}"/>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24" name="">
            <a:extLst xmlns:a="http://schemas.openxmlformats.org/drawingml/2006/main">
              <a:ext uri="{FF2B5EF4-FFF2-40B4-BE49-F238E27FC236}">
                <a16:creationId xmlns:a16="http://schemas.microsoft.com/office/drawing/2014/main" id="{A212ED91-3460-4261-B37A-8E4AADD5D34E}"/>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02</a:t>
            </a:r>
          </a:p>
        </p:txBody>
      </p:sp>
    </p:spTree>
    <p:extLst>
      <p:ext uri="{BB962C8B-B14F-4D97-AF65-F5344CB8AC3E}">
        <p14:creationId xmlns:p14="http://schemas.microsoft.com/office/powerpoint/2010/main" val="1684120173"/>
      </p:ext>
    </p:extLst>
  </p:cSld>
</p:sld>
</file>

<file path=ppt/slides/slide3.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9b4238cb57eb49f8"/>
          <a:srcRect xmlns:a="http://schemas.openxmlformats.org/drawingml/2006/main" l="0" t="9375" r="0" b="9375"/>
          <a:stretch xmlns:a="http://schemas.openxmlformats.org/drawingml/2006/main">
            <a:fillRect l="0" t="0" r="0" b="0"/>
          </a:stretch>
        </p:blipFill>
        <p:spPr>
          <a:xfrm xmlns:a="http://schemas.openxmlformats.org/drawingml/2006/main">
            <a:off x="0" y="0"/>
            <a:ext cx="6096000" cy="49530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0a4a8a103ef41ef"/>
          <a:srcRect xmlns:a="http://schemas.openxmlformats.org/drawingml/2006/main" l="0" t="9375" r="0" b="9375"/>
          <a:stretch xmlns:a="http://schemas.openxmlformats.org/drawingml/2006/main">
            <a:fillRect l="0" t="0" r="0" b="0"/>
          </a:stretch>
        </p:blipFill>
        <p:spPr>
          <a:xfrm xmlns:a="http://schemas.openxmlformats.org/drawingml/2006/main">
            <a:off x="6096000" y="0"/>
            <a:ext cx="6096000" cy="4953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6C006A0-3EB0-4592-AB80-42412135E479}"/>
              </a:ext>
            </a:extLst>
          </p:cNvPr>
          <p:cNvSpPr>
            <a:spLocks xmlns:a="http://schemas.openxmlformats.org/drawingml/2006/main" noGrp="1"/>
          </p:cNvSpPr>
          <p:nvPr/>
        </p:nvSpPr>
        <p:spPr>
          <a:xfrm xmlns:a="http://schemas.openxmlformats.org/drawingml/2006/main">
            <a:off x="0" y="0"/>
            <a:ext cx="12192000" cy="4953000"/>
          </a:xfrm>
          <a:prstGeom xmlns:a="http://schemas.openxmlformats.org/drawingml/2006/main" prst="rect">
            <a:avLst/>
          </a:prstGeom>
          <a:solidFill xmlns:a="http://schemas.openxmlformats.org/drawingml/2006/main">
            <a:srgbClr val="03132A">
              <a:alpha val="15000"/>
            </a:srgbClr>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81ED33B-37FC-4BE8-96A3-884F73E49297}"/>
              </a:ext>
            </a:extLst>
          </p:cNvPr>
          <p:cNvSpPr>
            <a:spLocks xmlns:a="http://schemas.openxmlformats.org/drawingml/2006/main" noGrp="1"/>
          </p:cNvSpPr>
          <p:nvPr/>
        </p:nvSpPr>
        <p:spPr>
          <a:xfrm xmlns:a="http://schemas.openxmlformats.org/drawingml/2006/main">
            <a:off x="514350" y="342900"/>
            <a:ext cx="3905250" cy="361950"/>
          </a:xfrm>
          <a:prstGeom xmlns:a="http://schemas.openxmlformats.org/drawingml/2006/main" prst="roundRect">
            <a:avLst>
              <a:gd name="adj" fmla="val 21053"/>
            </a:avLst>
          </a:prstGeom>
          <a:solidFill xmlns:a="http://schemas.openxmlformats.org/drawingml/2006/main">
            <a:srgbClr val="061B46">
              <a:alpha val="82000"/>
            </a:srgbClr>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i="0">
                <a:solidFill>
                  <a:srgbClr val="F7D989"/>
                </a:solidFill>
              </a:defRPr>
            </a:pPr>
            <a:r>
              <a:rPr sz="1725" b="1" i="0">
                <a:solidFill>
                  <a:srgbClr val="F7D989"/>
                </a:solidFill>
              </a:rPr>
              <a:t>THE WRONG TOOLBOX</a:t>
            </a:r>
          </a:p>
        </p:txBody>
      </p:sp>
      <p:sp>
        <p:nvSpPr>
          <p:cNvPr id="5" name="">
            <a:extLst xmlns:a="http://schemas.openxmlformats.org/drawingml/2006/main">
              <a:ext uri="{FF2B5EF4-FFF2-40B4-BE49-F238E27FC236}">
                <a16:creationId xmlns:a16="http://schemas.microsoft.com/office/drawing/2014/main" id="{179B63B3-3712-4DFF-BB2D-770BF4EAF116}"/>
              </a:ext>
            </a:extLst>
          </p:cNvPr>
          <p:cNvSpPr>
            <a:spLocks xmlns:a="http://schemas.openxmlformats.org/drawingml/2006/main" noGrp="1"/>
          </p:cNvSpPr>
          <p:nvPr/>
        </p:nvSpPr>
        <p:spPr>
          <a:xfrm xmlns:a="http://schemas.openxmlformats.org/drawingml/2006/main">
            <a:off x="857250" y="4476750"/>
            <a:ext cx="10477500" cy="1524000"/>
          </a:xfrm>
          <a:prstGeom xmlns:a="http://schemas.openxmlformats.org/drawingml/2006/main" prst="roundRect">
            <a:avLst>
              <a:gd name="adj" fmla="val 5000"/>
            </a:avLst>
          </a:prstGeom>
          <a:solidFill xmlns:a="http://schemas.openxmlformats.org/drawingml/2006/main">
            <a:srgbClr val="061B46">
              <a:alpha val="95000"/>
            </a:srgbClr>
          </a:solidFill>
          <a:ln xmlns:a="http://schemas.openxmlformats.org/drawingml/2006/main" w="28575">
            <a:solidFill>
              <a:srgbClr val="E9AA2F"/>
            </a:solidFill>
            <a:prstDash val="solid"/>
          </a:ln>
        </p:spPr>
      </p:sp>
      <p:sp>
        <p:nvSpPr>
          <p:cNvPr id="6" name="">
            <a:extLst xmlns:a="http://schemas.openxmlformats.org/drawingml/2006/main">
              <a:ext uri="{FF2B5EF4-FFF2-40B4-BE49-F238E27FC236}">
                <a16:creationId xmlns:a16="http://schemas.microsoft.com/office/drawing/2014/main" id="{FD670B35-61AA-4187-911A-B0D6559880F5}"/>
              </a:ext>
            </a:extLst>
          </p:cNvPr>
          <p:cNvSpPr>
            <a:spLocks xmlns:a="http://schemas.openxmlformats.org/drawingml/2006/main" noGrp="1"/>
          </p:cNvSpPr>
          <p:nvPr/>
        </p:nvSpPr>
        <p:spPr>
          <a:xfrm xmlns:a="http://schemas.openxmlformats.org/drawingml/2006/main">
            <a:off x="1295400" y="4714875"/>
            <a:ext cx="96012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775" b="1" i="0">
                <a:solidFill>
                  <a:srgbClr val="FFFFFF"/>
                </a:solidFill>
              </a:defRPr>
            </a:pPr>
            <a:r>
              <a:rPr sz="2775" b="1" i="0">
                <a:solidFill>
                  <a:srgbClr val="FFFFFF"/>
                </a:solidFill>
              </a:rPr>
              <a:t>A useful tool is still useless</a:t>
            </a:r>
          </a:p>
          <a:p xmlns:a="http://schemas.openxmlformats.org/drawingml/2006/main">
            <a:pPr algn="ctr">
              <a:defRPr sz="2775" b="1" i="0">
                <a:solidFill>
                  <a:srgbClr val="FFFFFF"/>
                </a:solidFill>
              </a:defRPr>
            </a:pPr>
            <a:r>
              <a:rPr sz="2775" b="1" i="0">
                <a:solidFill>
                  <a:srgbClr val="FFFFFF"/>
                </a:solidFill>
              </a:rPr>
              <a:t>when it cannot match the task.</a:t>
            </a:r>
          </a:p>
        </p:txBody>
      </p:sp>
      <p:sp>
        <p:nvSpPr>
          <p:cNvPr id="7" name="">
            <a:extLst xmlns:a="http://schemas.openxmlformats.org/drawingml/2006/main">
              <a:ext uri="{FF2B5EF4-FFF2-40B4-BE49-F238E27FC236}">
                <a16:creationId xmlns:a16="http://schemas.microsoft.com/office/drawing/2014/main" id="{630638D3-42B9-4B39-BA98-173F3FE6E614}"/>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BF4666D2-4644-4232-BC42-70A4F45F3BB1}"/>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9" name="">
            <a:extLst xmlns:a="http://schemas.openxmlformats.org/drawingml/2006/main">
              <a:ext uri="{FF2B5EF4-FFF2-40B4-BE49-F238E27FC236}">
                <a16:creationId xmlns:a16="http://schemas.microsoft.com/office/drawing/2014/main" id="{3C2CCB6C-4E6A-4EF2-8994-7B6913EA4DFB}"/>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03</a:t>
            </a:r>
          </a:p>
        </p:txBody>
      </p:sp>
    </p:spTree>
    <p:extLst>
      <p:ext uri="{BB962C8B-B14F-4D97-AF65-F5344CB8AC3E}">
        <p14:creationId xmlns:p14="http://schemas.microsoft.com/office/powerpoint/2010/main" val="1822318316"/>
      </p:ext>
    </p:extLst>
  </p:cSld>
</p:sld>
</file>

<file path=ppt/slides/slide4.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d1ff80723414fd9"/>
          <a:srcRect xmlns:a="http://schemas.openxmlformats.org/drawingml/2006/main" l="7822" t="0" r="7822" b="0"/>
          <a:stretch xmlns:a="http://schemas.openxmlformats.org/drawingml/2006/main">
            <a:fillRect l="0" t="0" r="0" b="0"/>
          </a:stretch>
        </p:blipFill>
        <p:spPr>
          <a:xfrm xmlns:a="http://schemas.openxmlformats.org/drawingml/2006/main">
            <a:off x="0" y="0"/>
            <a:ext cx="4057650" cy="4810125"/>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4e70b2ea2fd46bc"/>
          <a:srcRect xmlns:a="http://schemas.openxmlformats.org/drawingml/2006/main" l="7822" t="0" r="7822" b="0"/>
          <a:stretch xmlns:a="http://schemas.openxmlformats.org/drawingml/2006/main">
            <a:fillRect l="0" t="0" r="0" b="0"/>
          </a:stretch>
        </p:blipFill>
        <p:spPr>
          <a:xfrm xmlns:a="http://schemas.openxmlformats.org/drawingml/2006/main">
            <a:off x="4067175" y="0"/>
            <a:ext cx="4057650" cy="4810125"/>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930df94d5654fc6"/>
          <a:srcRect xmlns:a="http://schemas.openxmlformats.org/drawingml/2006/main" l="7822" t="0" r="7822" b="0"/>
          <a:stretch xmlns:a="http://schemas.openxmlformats.org/drawingml/2006/main">
            <a:fillRect l="0" t="0" r="0" b="0"/>
          </a:stretch>
        </p:blipFill>
        <p:spPr>
          <a:xfrm xmlns:a="http://schemas.openxmlformats.org/drawingml/2006/main">
            <a:off x="8134350" y="0"/>
            <a:ext cx="4057650" cy="48101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9977440-E4C2-4C70-B187-429504E70692}"/>
              </a:ext>
            </a:extLst>
          </p:cNvPr>
          <p:cNvSpPr>
            <a:spLocks xmlns:a="http://schemas.openxmlformats.org/drawingml/2006/main" noGrp="1"/>
          </p:cNvSpPr>
          <p:nvPr/>
        </p:nvSpPr>
        <p:spPr>
          <a:xfrm xmlns:a="http://schemas.openxmlformats.org/drawingml/2006/main">
            <a:off x="0" y="0"/>
            <a:ext cx="12192000" cy="4810125"/>
          </a:xfrm>
          <a:prstGeom xmlns:a="http://schemas.openxmlformats.org/drawingml/2006/main" prst="rect">
            <a:avLst/>
          </a:prstGeom>
          <a:solidFill xmlns:a="http://schemas.openxmlformats.org/drawingml/2006/main">
            <a:srgbClr val="03132A">
              <a:alpha val="18000"/>
            </a:srgbClr>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19DDEF3-B97C-457F-AF59-6B69FC4C2217}"/>
              </a:ext>
            </a:extLst>
          </p:cNvPr>
          <p:cNvSpPr>
            <a:spLocks xmlns:a="http://schemas.openxmlformats.org/drawingml/2006/main" noGrp="1"/>
          </p:cNvSpPr>
          <p:nvPr/>
        </p:nvSpPr>
        <p:spPr>
          <a:xfrm xmlns:a="http://schemas.openxmlformats.org/drawingml/2006/main">
            <a:off x="1000125" y="247650"/>
            <a:ext cx="2047875" cy="361950"/>
          </a:xfrm>
          <a:prstGeom xmlns:a="http://schemas.openxmlformats.org/drawingml/2006/main" prst="roundRect">
            <a:avLst>
              <a:gd name="adj" fmla="val 21053"/>
            </a:avLst>
          </a:prstGeom>
          <a:solidFill xmlns:a="http://schemas.openxmlformats.org/drawingml/2006/main">
            <a:srgbClr val="061B46">
              <a:alpha val="82000"/>
            </a:srgbClr>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725" b="1" i="0">
                <a:solidFill>
                  <a:srgbClr val="F7D989"/>
                </a:solidFill>
              </a:defRPr>
            </a:pPr>
            <a:r>
              <a:rPr sz="1725" b="1" i="0">
                <a:solidFill>
                  <a:srgbClr val="F7D989"/>
                </a:solidFill>
              </a:rPr>
              <a:t>DEATH</a:t>
            </a:r>
          </a:p>
        </p:txBody>
      </p:sp>
      <p:sp>
        <p:nvSpPr>
          <p:cNvPr id="6" name="">
            <a:extLst xmlns:a="http://schemas.openxmlformats.org/drawingml/2006/main">
              <a:ext uri="{FF2B5EF4-FFF2-40B4-BE49-F238E27FC236}">
                <a16:creationId xmlns:a16="http://schemas.microsoft.com/office/drawing/2014/main" id="{C64E1052-38B0-44BE-84C3-31A33DE54766}"/>
              </a:ext>
            </a:extLst>
          </p:cNvPr>
          <p:cNvSpPr>
            <a:spLocks xmlns:a="http://schemas.openxmlformats.org/drawingml/2006/main" noGrp="1"/>
          </p:cNvSpPr>
          <p:nvPr/>
        </p:nvSpPr>
        <p:spPr>
          <a:xfrm xmlns:a="http://schemas.openxmlformats.org/drawingml/2006/main">
            <a:off x="5067300" y="247650"/>
            <a:ext cx="2047875" cy="361950"/>
          </a:xfrm>
          <a:prstGeom xmlns:a="http://schemas.openxmlformats.org/drawingml/2006/main" prst="roundRect">
            <a:avLst>
              <a:gd name="adj" fmla="val 21053"/>
            </a:avLst>
          </a:prstGeom>
          <a:solidFill xmlns:a="http://schemas.openxmlformats.org/drawingml/2006/main">
            <a:srgbClr val="061B46">
              <a:alpha val="82000"/>
            </a:srgbClr>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725" b="1" i="0">
                <a:solidFill>
                  <a:srgbClr val="F7D989"/>
                </a:solidFill>
              </a:defRPr>
            </a:pPr>
            <a:r>
              <a:rPr sz="1725" b="1" i="0">
                <a:solidFill>
                  <a:srgbClr val="F7D989"/>
                </a:solidFill>
              </a:rPr>
              <a:t>SEPARATION</a:t>
            </a:r>
          </a:p>
        </p:txBody>
      </p:sp>
      <p:sp>
        <p:nvSpPr>
          <p:cNvPr id="7" name="">
            <a:extLst xmlns:a="http://schemas.openxmlformats.org/drawingml/2006/main">
              <a:ext uri="{FF2B5EF4-FFF2-40B4-BE49-F238E27FC236}">
                <a16:creationId xmlns:a16="http://schemas.microsoft.com/office/drawing/2014/main" id="{42807E77-7E75-431B-A7D3-3D1E353C1196}"/>
              </a:ext>
            </a:extLst>
          </p:cNvPr>
          <p:cNvSpPr>
            <a:spLocks xmlns:a="http://schemas.openxmlformats.org/drawingml/2006/main" noGrp="1"/>
          </p:cNvSpPr>
          <p:nvPr/>
        </p:nvSpPr>
        <p:spPr>
          <a:xfrm xmlns:a="http://schemas.openxmlformats.org/drawingml/2006/main">
            <a:off x="9124950" y="247650"/>
            <a:ext cx="2047875" cy="361950"/>
          </a:xfrm>
          <a:prstGeom xmlns:a="http://schemas.openxmlformats.org/drawingml/2006/main" prst="roundRect">
            <a:avLst>
              <a:gd name="adj" fmla="val 21053"/>
            </a:avLst>
          </a:prstGeom>
          <a:solidFill xmlns:a="http://schemas.openxmlformats.org/drawingml/2006/main">
            <a:srgbClr val="061B46">
              <a:alpha val="82000"/>
            </a:srgbClr>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725" b="1" i="0">
                <a:solidFill>
                  <a:srgbClr val="F7D989"/>
                </a:solidFill>
              </a:defRPr>
            </a:pPr>
            <a:r>
              <a:rPr sz="1725" b="1" i="0">
                <a:solidFill>
                  <a:srgbClr val="F7D989"/>
                </a:solidFill>
              </a:rPr>
              <a:t>LIFE</a:t>
            </a:r>
          </a:p>
        </p:txBody>
      </p:sp>
      <p:sp>
        <p:nvSpPr>
          <p:cNvPr id="8" name="">
            <a:extLst xmlns:a="http://schemas.openxmlformats.org/drawingml/2006/main">
              <a:ext uri="{FF2B5EF4-FFF2-40B4-BE49-F238E27FC236}">
                <a16:creationId xmlns:a16="http://schemas.microsoft.com/office/drawing/2014/main" id="{69DB7986-AF5D-4F1C-9DAB-78EA755339AE}"/>
              </a:ext>
            </a:extLst>
          </p:cNvPr>
          <p:cNvSpPr>
            <a:spLocks xmlns:a="http://schemas.openxmlformats.org/drawingml/2006/main" noGrp="1"/>
          </p:cNvSpPr>
          <p:nvPr/>
        </p:nvSpPr>
        <p:spPr>
          <a:xfrm xmlns:a="http://schemas.openxmlformats.org/drawingml/2006/main">
            <a:off x="685800" y="5076825"/>
            <a:ext cx="10820400" cy="914400"/>
          </a:xfrm>
          <a:prstGeom xmlns:a="http://schemas.openxmlformats.org/drawingml/2006/main" prst="roundRect">
            <a:avLst>
              <a:gd name="adj" fmla="val 8333"/>
            </a:avLst>
          </a:prstGeom>
          <a:solidFill xmlns:a="http://schemas.openxmlformats.org/drawingml/2006/main">
            <a:srgbClr val="061B46"/>
          </a:solidFill>
          <a:ln xmlns:a="http://schemas.openxmlformats.org/drawingml/2006/main" w="28575">
            <a:solidFill>
              <a:srgbClr val="E9AA2F"/>
            </a:solidFill>
            <a:prstDash val="solid"/>
          </a:ln>
        </p:spPr>
      </p:sp>
      <p:sp>
        <p:nvSpPr>
          <p:cNvPr id="9" name="">
            <a:extLst xmlns:a="http://schemas.openxmlformats.org/drawingml/2006/main">
              <a:ext uri="{FF2B5EF4-FFF2-40B4-BE49-F238E27FC236}">
                <a16:creationId xmlns:a16="http://schemas.microsoft.com/office/drawing/2014/main" id="{B3493C01-F0A5-43D5-AD27-A359940D668C}"/>
              </a:ext>
            </a:extLst>
          </p:cNvPr>
          <p:cNvSpPr>
            <a:spLocks xmlns:a="http://schemas.openxmlformats.org/drawingml/2006/main" noGrp="1"/>
          </p:cNvSpPr>
          <p:nvPr/>
        </p:nvSpPr>
        <p:spPr>
          <a:xfrm xmlns:a="http://schemas.openxmlformats.org/drawingml/2006/main">
            <a:off x="1143000" y="5210175"/>
            <a:ext cx="9906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625" b="1" i="0">
                <a:solidFill>
                  <a:srgbClr val="FFFFFF"/>
                </a:solidFill>
              </a:defRPr>
            </a:pPr>
            <a:r>
              <a:rPr sz="2625" b="1" i="0">
                <a:solidFill>
                  <a:srgbClr val="FFFFFF"/>
                </a:solidFill>
              </a:rPr>
              <a:t>The task is not difficult. It is impossible on our terms.</a:t>
            </a:r>
          </a:p>
        </p:txBody>
      </p:sp>
      <p:sp>
        <p:nvSpPr>
          <p:cNvPr id="10" name="">
            <a:extLst xmlns:a="http://schemas.openxmlformats.org/drawingml/2006/main">
              <a:ext uri="{FF2B5EF4-FFF2-40B4-BE49-F238E27FC236}">
                <a16:creationId xmlns:a16="http://schemas.microsoft.com/office/drawing/2014/main" id="{9B518F9A-411B-4B1B-BFD6-62BDCB35E28B}"/>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815D48C2-F0D5-420F-BB5B-08BA7CE6E336}"/>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12" name="">
            <a:extLst xmlns:a="http://schemas.openxmlformats.org/drawingml/2006/main">
              <a:ext uri="{FF2B5EF4-FFF2-40B4-BE49-F238E27FC236}">
                <a16:creationId xmlns:a16="http://schemas.microsoft.com/office/drawing/2014/main" id="{5051B60D-B540-44B1-AE00-6B416090BF82}"/>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04</a:t>
            </a:r>
          </a:p>
        </p:txBody>
      </p:sp>
    </p:spTree>
    <p:extLst>
      <p:ext uri="{BB962C8B-B14F-4D97-AF65-F5344CB8AC3E}">
        <p14:creationId xmlns:p14="http://schemas.microsoft.com/office/powerpoint/2010/main" val="1025371499"/>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6f8cde453f14425"/>
          <a:srcRect xmlns:a="http://schemas.openxmlformats.org/drawingml/2006/main" l="3322" t="0" r="3322"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40AF5F2-5D1D-4A87-8B90-6B4594F61A3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3132A">
              <a:alpha val="74000"/>
            </a:srgbClr>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EB5536D-FC1F-42C0-8D17-B78D0290BE92}"/>
              </a:ext>
            </a:extLst>
          </p:cNvPr>
          <p:cNvSpPr>
            <a:spLocks xmlns:a="http://schemas.openxmlformats.org/drawingml/2006/main" noGrp="1"/>
          </p:cNvSpPr>
          <p:nvPr/>
        </p:nvSpPr>
        <p:spPr>
          <a:xfrm xmlns:a="http://schemas.openxmlformats.org/drawingml/2006/main">
            <a:off x="857250" y="685800"/>
            <a:ext cx="2476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i="0">
                <a:solidFill>
                  <a:srgbClr val="E9AA2F"/>
                </a:solidFill>
              </a:defRPr>
            </a:pPr>
            <a:r>
              <a:rPr sz="1575" b="1" i="0">
                <a:solidFill>
                  <a:srgbClr val="E9AA2F"/>
                </a:solidFill>
              </a:rPr>
              <a:t>BIG IDEA</a:t>
            </a:r>
          </a:p>
        </p:txBody>
      </p:sp>
      <p:sp>
        <p:nvSpPr>
          <p:cNvPr id="4" name="">
            <a:extLst xmlns:a="http://schemas.openxmlformats.org/drawingml/2006/main">
              <a:ext uri="{FF2B5EF4-FFF2-40B4-BE49-F238E27FC236}">
                <a16:creationId xmlns:a16="http://schemas.microsoft.com/office/drawing/2014/main" id="{6BF1850F-E75E-449A-9DE1-DDFEECF7D4E2}"/>
              </a:ext>
            </a:extLst>
          </p:cNvPr>
          <p:cNvSpPr>
            <a:spLocks xmlns:a="http://schemas.openxmlformats.org/drawingml/2006/main" noGrp="1"/>
          </p:cNvSpPr>
          <p:nvPr/>
        </p:nvSpPr>
        <p:spPr>
          <a:xfrm xmlns:a="http://schemas.openxmlformats.org/drawingml/2006/main">
            <a:off x="838200" y="1314450"/>
            <a:ext cx="10096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600" b="1" i="0">
                <a:solidFill>
                  <a:srgbClr val="FFFFFF"/>
                </a:solidFill>
              </a:defRPr>
            </a:pPr>
            <a:r>
              <a:rPr sz="3600" b="1" i="0">
                <a:solidFill>
                  <a:srgbClr val="FFFFFF"/>
                </a:solidFill>
              </a:rPr>
              <a:t>The lost cannot repair their own</a:t>
            </a:r>
          </a:p>
          <a:p xmlns:a="http://schemas.openxmlformats.org/drawingml/2006/main">
            <a:pPr algn="l">
              <a:defRPr sz="3600" b="1" i="0">
                <a:solidFill>
                  <a:srgbClr val="FFFFFF"/>
                </a:solidFill>
              </a:defRPr>
            </a:pPr>
            <a:r>
              <a:rPr sz="3600" b="1" i="0">
                <a:solidFill>
                  <a:srgbClr val="FFFFFF"/>
                </a:solidFill>
              </a:rPr>
              <a:t>relationship with God.</a:t>
            </a:r>
          </a:p>
        </p:txBody>
      </p:sp>
      <p:sp>
        <p:nvSpPr>
          <p:cNvPr id="5" name="">
            <a:extLst xmlns:a="http://schemas.openxmlformats.org/drawingml/2006/main">
              <a:ext uri="{FF2B5EF4-FFF2-40B4-BE49-F238E27FC236}">
                <a16:creationId xmlns:a16="http://schemas.microsoft.com/office/drawing/2014/main" id="{EECB1AB1-8FF7-4CB9-845F-B461949D9EC0}"/>
              </a:ext>
            </a:extLst>
          </p:cNvPr>
          <p:cNvSpPr>
            <a:spLocks xmlns:a="http://schemas.openxmlformats.org/drawingml/2006/main" noGrp="1"/>
          </p:cNvSpPr>
          <p:nvPr/>
        </p:nvSpPr>
        <p:spPr>
          <a:xfrm xmlns:a="http://schemas.openxmlformats.org/drawingml/2006/main">
            <a:off x="876300" y="2895600"/>
            <a:ext cx="247650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337F72F-EF0F-4103-8AA6-C0D99D077C9B}"/>
              </a:ext>
            </a:extLst>
          </p:cNvPr>
          <p:cNvSpPr>
            <a:spLocks xmlns:a="http://schemas.openxmlformats.org/drawingml/2006/main" noGrp="1"/>
          </p:cNvSpPr>
          <p:nvPr/>
        </p:nvSpPr>
        <p:spPr>
          <a:xfrm xmlns:a="http://schemas.openxmlformats.org/drawingml/2006/main">
            <a:off x="838200" y="3333750"/>
            <a:ext cx="1028700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000" b="1" i="0">
                <a:solidFill>
                  <a:srgbClr val="FAF4E6"/>
                </a:solidFill>
              </a:defRPr>
            </a:pPr>
            <a:r>
              <a:rPr sz="3000" b="1" i="0">
                <a:solidFill>
                  <a:srgbClr val="FAF4E6"/>
                </a:solidFill>
              </a:rPr>
              <a:t>Salvation must accomplish what human effort cannot.</a:t>
            </a:r>
          </a:p>
        </p:txBody>
      </p:sp>
      <p:sp>
        <p:nvSpPr>
          <p:cNvPr id="7" name="">
            <a:extLst xmlns:a="http://schemas.openxmlformats.org/drawingml/2006/main">
              <a:ext uri="{FF2B5EF4-FFF2-40B4-BE49-F238E27FC236}">
                <a16:creationId xmlns:a16="http://schemas.microsoft.com/office/drawing/2014/main" id="{101F2370-FF54-4CBA-80AB-2C607D7B32B0}"/>
              </a:ext>
            </a:extLst>
          </p:cNvPr>
          <p:cNvSpPr>
            <a:spLocks xmlns:a="http://schemas.openxmlformats.org/drawingml/2006/main" noGrp="1"/>
          </p:cNvSpPr>
          <p:nvPr/>
        </p:nvSpPr>
        <p:spPr>
          <a:xfrm xmlns:a="http://schemas.openxmlformats.org/drawingml/2006/main">
            <a:off x="876300" y="5191125"/>
            <a:ext cx="10001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0" i="0">
                <a:solidFill>
                  <a:srgbClr val="F7D989"/>
                </a:solidFill>
              </a:defRPr>
            </a:pPr>
            <a:r>
              <a:rPr sz="2025" b="0" i="0">
                <a:solidFill>
                  <a:srgbClr val="F7D989"/>
                </a:solidFill>
              </a:rPr>
              <a:t>Salvation is not self-improvement. God must do what the lost cannot do.</a:t>
            </a:r>
          </a:p>
        </p:txBody>
      </p:sp>
      <p:sp>
        <p:nvSpPr>
          <p:cNvPr id="8" name="">
            <a:extLst xmlns:a="http://schemas.openxmlformats.org/drawingml/2006/main">
              <a:ext uri="{FF2B5EF4-FFF2-40B4-BE49-F238E27FC236}">
                <a16:creationId xmlns:a16="http://schemas.microsoft.com/office/drawing/2014/main" id="{7DEF8810-5A02-453A-BBD5-B1655C2E0013}"/>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ADFC34F8-3425-43B2-87F9-FDC82F6E5A5F}"/>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10" name="">
            <a:extLst xmlns:a="http://schemas.openxmlformats.org/drawingml/2006/main">
              <a:ext uri="{FF2B5EF4-FFF2-40B4-BE49-F238E27FC236}">
                <a16:creationId xmlns:a16="http://schemas.microsoft.com/office/drawing/2014/main" id="{D878ADB6-5C4D-4CD9-A9EA-19AC7DBA9BE6}"/>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05</a:t>
            </a:r>
          </a:p>
        </p:txBody>
      </p:sp>
    </p:spTree>
    <p:extLst>
      <p:ext uri="{BB962C8B-B14F-4D97-AF65-F5344CB8AC3E}">
        <p14:creationId xmlns:p14="http://schemas.microsoft.com/office/powerpoint/2010/main" val="493721497"/>
      </p:ext>
    </p:extLst>
  </p:cSld>
</p:sld>
</file>

<file path=ppt/slides/slide6.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4D398BA-3304-43C2-8354-050DA50B80B9}"/>
              </a:ext>
            </a:extLst>
          </p:cNvPr>
          <p:cNvSpPr>
            <a:spLocks xmlns:a="http://schemas.openxmlformats.org/drawingml/2006/main" noGrp="1"/>
          </p:cNvSpPr>
          <p:nvPr/>
        </p:nvSpPr>
        <p:spPr>
          <a:xfrm xmlns:a="http://schemas.openxmlformats.org/drawingml/2006/main">
            <a:off x="514350" y="2857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i="0">
                <a:solidFill>
                  <a:srgbClr val="E9AA2F"/>
                </a:solidFill>
              </a:defRPr>
            </a:pPr>
            <a:r>
              <a:rPr sz="1200" b="1" i="0">
                <a:solidFill>
                  <a:srgbClr val="E9AA2F"/>
                </a:solidFill>
              </a:rPr>
              <a:t>EPHESIANS 2 • ROMANS 3</a:t>
            </a:r>
          </a:p>
        </p:txBody>
      </p:sp>
      <p:sp>
        <p:nvSpPr>
          <p:cNvPr id="2" name="">
            <a:extLst xmlns:a="http://schemas.openxmlformats.org/drawingml/2006/main">
              <a:ext uri="{FF2B5EF4-FFF2-40B4-BE49-F238E27FC236}">
                <a16:creationId xmlns:a16="http://schemas.microsoft.com/office/drawing/2014/main" id="{A587247F-EC63-4EEF-9B67-46766BF6F901}"/>
              </a:ext>
            </a:extLst>
          </p:cNvPr>
          <p:cNvSpPr>
            <a:spLocks xmlns:a="http://schemas.openxmlformats.org/drawingml/2006/main" noGrp="1"/>
          </p:cNvSpPr>
          <p:nvPr/>
        </p:nvSpPr>
        <p:spPr>
          <a:xfrm xmlns:a="http://schemas.openxmlformats.org/drawingml/2006/main">
            <a:off x="514350" y="552450"/>
            <a:ext cx="7239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000" b="1" i="0">
                <a:solidFill>
                  <a:srgbClr val="0B1735"/>
                </a:solidFill>
              </a:defRPr>
            </a:pPr>
            <a:r>
              <a:rPr sz="3000" b="1" i="0">
                <a:solidFill>
                  <a:srgbClr val="0B1735"/>
                </a:solidFill>
              </a:rPr>
              <a:t>Four things we cannot do</a:t>
            </a:r>
          </a:p>
        </p:txBody>
      </p:sp>
      <p:sp>
        <p:nvSpPr>
          <p:cNvPr id="3" name="">
            <a:extLst xmlns:a="http://schemas.openxmlformats.org/drawingml/2006/main">
              <a:ext uri="{FF2B5EF4-FFF2-40B4-BE49-F238E27FC236}">
                <a16:creationId xmlns:a16="http://schemas.microsoft.com/office/drawing/2014/main" id="{6DA014C1-CF17-44A7-80D3-E3C741BB049C}"/>
              </a:ext>
            </a:extLst>
          </p:cNvPr>
          <p:cNvSpPr>
            <a:spLocks xmlns:a="http://schemas.openxmlformats.org/drawingml/2006/main" noGrp="1"/>
          </p:cNvSpPr>
          <p:nvPr/>
        </p:nvSpPr>
        <p:spPr>
          <a:xfrm xmlns:a="http://schemas.openxmlformats.org/drawingml/2006/main">
            <a:off x="514350" y="1123950"/>
            <a:ext cx="8572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i="0">
                <a:solidFill>
                  <a:srgbClr val="3C4A63"/>
                </a:solidFill>
              </a:defRPr>
            </a:pPr>
            <a:r>
              <a:rPr sz="1650" b="0" i="0">
                <a:solidFill>
                  <a:srgbClr val="3C4A63"/>
                </a:solidFill>
              </a:rPr>
              <a:t>Each problem requires more than improvement.</a:t>
            </a:r>
          </a:p>
        </p:txBody>
      </p:sp>
      <p:sp>
        <p:nvSpPr>
          <p:cNvPr id="4" name="">
            <a:extLst xmlns:a="http://schemas.openxmlformats.org/drawingml/2006/main">
              <a:ext uri="{FF2B5EF4-FFF2-40B4-BE49-F238E27FC236}">
                <a16:creationId xmlns:a16="http://schemas.microsoft.com/office/drawing/2014/main" id="{4DE1AF8F-4DBA-4434-A977-CB1B214B8459}"/>
              </a:ext>
            </a:extLst>
          </p:cNvPr>
          <p:cNvSpPr>
            <a:spLocks xmlns:a="http://schemas.openxmlformats.org/drawingml/2006/main" noGrp="1"/>
          </p:cNvSpPr>
          <p:nvPr/>
        </p:nvSpPr>
        <p:spPr>
          <a:xfrm xmlns:a="http://schemas.openxmlformats.org/drawingml/2006/main">
            <a:off x="685800" y="1847850"/>
            <a:ext cx="628650" cy="628650"/>
          </a:xfrm>
          <a:prstGeom xmlns:a="http://schemas.openxmlformats.org/drawingml/2006/main" prst="roundRect">
            <a:avLst>
              <a:gd name="adj" fmla="val 50000"/>
            </a:avLst>
          </a:prstGeom>
          <a:solidFill xmlns:a="http://schemas.openxmlformats.org/drawingml/2006/main">
            <a:srgbClr val="0B633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75" b="1" i="0">
                <a:solidFill>
                  <a:srgbClr val="FFFFFF"/>
                </a:solidFill>
              </a:defRPr>
            </a:pPr>
            <a:r>
              <a:rPr sz="2175" b="1" i="0">
                <a:solidFill>
                  <a:srgbClr val="FFFFFF"/>
                </a:solidFill>
              </a:rPr>
              <a:t>1</a:t>
            </a:r>
          </a:p>
        </p:txBody>
      </p:sp>
      <p:sp>
        <p:nvSpPr>
          <p:cNvPr id="5" name="">
            <a:extLst xmlns:a="http://schemas.openxmlformats.org/drawingml/2006/main">
              <a:ext uri="{FF2B5EF4-FFF2-40B4-BE49-F238E27FC236}">
                <a16:creationId xmlns:a16="http://schemas.microsoft.com/office/drawing/2014/main" id="{6B446FC4-EF5A-4501-B026-4FB123F9D7D8}"/>
              </a:ext>
            </a:extLst>
          </p:cNvPr>
          <p:cNvSpPr>
            <a:spLocks xmlns:a="http://schemas.openxmlformats.org/drawingml/2006/main" noGrp="1"/>
          </p:cNvSpPr>
          <p:nvPr/>
        </p:nvSpPr>
        <p:spPr>
          <a:xfrm xmlns:a="http://schemas.openxmlformats.org/drawingml/2006/main">
            <a:off x="1600200" y="1847850"/>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i="0">
                <a:solidFill>
                  <a:srgbClr val="0B633A"/>
                </a:solidFill>
              </a:defRPr>
            </a:pPr>
            <a:r>
              <a:rPr sz="1800" b="1" i="0">
                <a:solidFill>
                  <a:srgbClr val="0B633A"/>
                </a:solidFill>
              </a:rPr>
              <a:t>GUILT</a:t>
            </a:r>
          </a:p>
        </p:txBody>
      </p:sp>
      <p:sp>
        <p:nvSpPr>
          <p:cNvPr id="6" name="">
            <a:extLst xmlns:a="http://schemas.openxmlformats.org/drawingml/2006/main">
              <a:ext uri="{FF2B5EF4-FFF2-40B4-BE49-F238E27FC236}">
                <a16:creationId xmlns:a16="http://schemas.microsoft.com/office/drawing/2014/main" id="{171AC538-DD02-47F3-A923-2FF8B66934B6}"/>
              </a:ext>
            </a:extLst>
          </p:cNvPr>
          <p:cNvSpPr>
            <a:spLocks xmlns:a="http://schemas.openxmlformats.org/drawingml/2006/main" noGrp="1"/>
          </p:cNvSpPr>
          <p:nvPr/>
        </p:nvSpPr>
        <p:spPr>
          <a:xfrm xmlns:a="http://schemas.openxmlformats.org/drawingml/2006/main">
            <a:off x="5715000" y="1847850"/>
            <a:ext cx="4953000"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19050">
            <a:solidFill>
              <a:srgbClr val="0B633A"/>
            </a:solidFill>
            <a:prstDash val="solid"/>
          </a:ln>
        </p:spPr>
        <p:txBody>
          <a:bodyPr xmlns:a="http://schemas.openxmlformats.org/drawingml/2006/main" anchor="ctr"/>
          <a:lstStyle xmlns:a="http://schemas.openxmlformats.org/drawingml/2006/main"/>
          <a:p xmlns:a="http://schemas.openxmlformats.org/drawingml/2006/main">
            <a:pPr algn="r">
              <a:defRPr sz="1950" b="1" i="0">
                <a:solidFill>
                  <a:srgbClr val="0B1735"/>
                </a:solidFill>
              </a:defRPr>
            </a:pPr>
            <a:r>
              <a:rPr sz="1950" b="1" i="0">
                <a:solidFill>
                  <a:srgbClr val="0B1735"/>
                </a:solidFill>
              </a:rPr>
              <a:t>cannot erase</a:t>
            </a:r>
          </a:p>
        </p:txBody>
      </p:sp>
      <p:sp>
        <p:nvSpPr>
          <p:cNvPr id="7" name="">
            <a:extLst xmlns:a="http://schemas.openxmlformats.org/drawingml/2006/main">
              <a:ext uri="{FF2B5EF4-FFF2-40B4-BE49-F238E27FC236}">
                <a16:creationId xmlns:a16="http://schemas.microsoft.com/office/drawing/2014/main" id="{1BD74EB5-A31F-48F6-9A29-B851FB696C8D}"/>
              </a:ext>
            </a:extLst>
          </p:cNvPr>
          <p:cNvSpPr>
            <a:spLocks xmlns:a="http://schemas.openxmlformats.org/drawingml/2006/main" noGrp="1"/>
          </p:cNvSpPr>
          <p:nvPr/>
        </p:nvSpPr>
        <p:spPr>
          <a:xfrm xmlns:a="http://schemas.openxmlformats.org/drawingml/2006/main">
            <a:off x="685800" y="2800350"/>
            <a:ext cx="628650" cy="628650"/>
          </a:xfrm>
          <a:prstGeom xmlns:a="http://schemas.openxmlformats.org/drawingml/2006/main" prst="roundRect">
            <a:avLst>
              <a:gd name="adj" fmla="val 50000"/>
            </a:avLst>
          </a:prstGeom>
          <a:solidFill xmlns:a="http://schemas.openxmlformats.org/drawingml/2006/main">
            <a:srgbClr val="061B46"/>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75" b="1" i="0">
                <a:solidFill>
                  <a:srgbClr val="FFFFFF"/>
                </a:solidFill>
              </a:defRPr>
            </a:pPr>
            <a:r>
              <a:rPr sz="2175" b="1" i="0">
                <a:solidFill>
                  <a:srgbClr val="FFFFFF"/>
                </a:solidFill>
              </a:rPr>
              <a:t>2</a:t>
            </a:r>
          </a:p>
        </p:txBody>
      </p:sp>
      <p:sp>
        <p:nvSpPr>
          <p:cNvPr id="8" name="">
            <a:extLst xmlns:a="http://schemas.openxmlformats.org/drawingml/2006/main">
              <a:ext uri="{FF2B5EF4-FFF2-40B4-BE49-F238E27FC236}">
                <a16:creationId xmlns:a16="http://schemas.microsoft.com/office/drawing/2014/main" id="{DC8D12AF-5FDA-495A-B05E-1EDE64B96351}"/>
              </a:ext>
            </a:extLst>
          </p:cNvPr>
          <p:cNvSpPr>
            <a:spLocks xmlns:a="http://schemas.openxmlformats.org/drawingml/2006/main" noGrp="1"/>
          </p:cNvSpPr>
          <p:nvPr/>
        </p:nvSpPr>
        <p:spPr>
          <a:xfrm xmlns:a="http://schemas.openxmlformats.org/drawingml/2006/main">
            <a:off x="1600200" y="2800350"/>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i="0">
                <a:solidFill>
                  <a:srgbClr val="061B46"/>
                </a:solidFill>
              </a:defRPr>
            </a:pPr>
            <a:r>
              <a:rPr sz="1800" b="1" i="0">
                <a:solidFill>
                  <a:srgbClr val="061B46"/>
                </a:solidFill>
              </a:rPr>
              <a:t>DEATH</a:t>
            </a:r>
          </a:p>
        </p:txBody>
      </p:sp>
      <p:sp>
        <p:nvSpPr>
          <p:cNvPr id="9" name="">
            <a:extLst xmlns:a="http://schemas.openxmlformats.org/drawingml/2006/main">
              <a:ext uri="{FF2B5EF4-FFF2-40B4-BE49-F238E27FC236}">
                <a16:creationId xmlns:a16="http://schemas.microsoft.com/office/drawing/2014/main" id="{9273DA32-D5D4-440F-AC62-EECEDF1794E8}"/>
              </a:ext>
            </a:extLst>
          </p:cNvPr>
          <p:cNvSpPr>
            <a:spLocks xmlns:a="http://schemas.openxmlformats.org/drawingml/2006/main" noGrp="1"/>
          </p:cNvSpPr>
          <p:nvPr/>
        </p:nvSpPr>
        <p:spPr>
          <a:xfrm xmlns:a="http://schemas.openxmlformats.org/drawingml/2006/main">
            <a:off x="5715000" y="2800350"/>
            <a:ext cx="4953000"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19050">
            <a:solidFill>
              <a:srgbClr val="061B46"/>
            </a:solidFill>
            <a:prstDash val="solid"/>
          </a:ln>
        </p:spPr>
        <p:txBody>
          <a:bodyPr xmlns:a="http://schemas.openxmlformats.org/drawingml/2006/main" anchor="ctr"/>
          <a:lstStyle xmlns:a="http://schemas.openxmlformats.org/drawingml/2006/main"/>
          <a:p xmlns:a="http://schemas.openxmlformats.org/drawingml/2006/main">
            <a:pPr algn="r">
              <a:defRPr sz="1950" b="1" i="0">
                <a:solidFill>
                  <a:srgbClr val="0B1735"/>
                </a:solidFill>
              </a:defRPr>
            </a:pPr>
            <a:r>
              <a:rPr sz="1950" b="1" i="0">
                <a:solidFill>
                  <a:srgbClr val="0B1735"/>
                </a:solidFill>
              </a:rPr>
              <a:t>cannot overthrow</a:t>
            </a:r>
          </a:p>
        </p:txBody>
      </p:sp>
      <p:sp>
        <p:nvSpPr>
          <p:cNvPr id="10" name="">
            <a:extLst xmlns:a="http://schemas.openxmlformats.org/drawingml/2006/main">
              <a:ext uri="{FF2B5EF4-FFF2-40B4-BE49-F238E27FC236}">
                <a16:creationId xmlns:a16="http://schemas.microsoft.com/office/drawing/2014/main" id="{48E80588-D91B-4B2A-9BE6-B9FCD8E5B93C}"/>
              </a:ext>
            </a:extLst>
          </p:cNvPr>
          <p:cNvSpPr>
            <a:spLocks xmlns:a="http://schemas.openxmlformats.org/drawingml/2006/main" noGrp="1"/>
          </p:cNvSpPr>
          <p:nvPr/>
        </p:nvSpPr>
        <p:spPr>
          <a:xfrm xmlns:a="http://schemas.openxmlformats.org/drawingml/2006/main">
            <a:off x="685800" y="3752850"/>
            <a:ext cx="628650" cy="628650"/>
          </a:xfrm>
          <a:prstGeom xmlns:a="http://schemas.openxmlformats.org/drawingml/2006/main" prst="roundRect">
            <a:avLst>
              <a:gd name="adj" fmla="val 50000"/>
            </a:avLst>
          </a:prstGeom>
          <a:solidFill xmlns:a="http://schemas.openxmlformats.org/drawingml/2006/main">
            <a:srgbClr val="F68B2C"/>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75" b="1" i="0">
                <a:solidFill>
                  <a:srgbClr val="FFFFFF"/>
                </a:solidFill>
              </a:defRPr>
            </a:pPr>
            <a:r>
              <a:rPr sz="2175" b="1" i="0">
                <a:solidFill>
                  <a:srgbClr val="FFFFFF"/>
                </a:solidFill>
              </a:rPr>
              <a:t>3</a:t>
            </a:r>
          </a:p>
        </p:txBody>
      </p:sp>
      <p:sp>
        <p:nvSpPr>
          <p:cNvPr id="11" name="">
            <a:extLst xmlns:a="http://schemas.openxmlformats.org/drawingml/2006/main">
              <a:ext uri="{FF2B5EF4-FFF2-40B4-BE49-F238E27FC236}">
                <a16:creationId xmlns:a16="http://schemas.microsoft.com/office/drawing/2014/main" id="{6ACAD36B-A9CE-48C0-911A-DF9AA8B1F261}"/>
              </a:ext>
            </a:extLst>
          </p:cNvPr>
          <p:cNvSpPr>
            <a:spLocks xmlns:a="http://schemas.openxmlformats.org/drawingml/2006/main" noGrp="1"/>
          </p:cNvSpPr>
          <p:nvPr/>
        </p:nvSpPr>
        <p:spPr>
          <a:xfrm xmlns:a="http://schemas.openxmlformats.org/drawingml/2006/main">
            <a:off x="1600200" y="3752850"/>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i="0">
                <a:solidFill>
                  <a:srgbClr val="F68B2C"/>
                </a:solidFill>
              </a:defRPr>
            </a:pPr>
            <a:r>
              <a:rPr sz="1800" b="1" i="0">
                <a:solidFill>
                  <a:srgbClr val="F68B2C"/>
                </a:solidFill>
              </a:rPr>
              <a:t>FELLOWSHIP</a:t>
            </a:r>
          </a:p>
        </p:txBody>
      </p:sp>
      <p:sp>
        <p:nvSpPr>
          <p:cNvPr id="12" name="">
            <a:extLst xmlns:a="http://schemas.openxmlformats.org/drawingml/2006/main">
              <a:ext uri="{FF2B5EF4-FFF2-40B4-BE49-F238E27FC236}">
                <a16:creationId xmlns:a16="http://schemas.microsoft.com/office/drawing/2014/main" id="{4CFCC8D2-77CB-428F-8F85-8E05EC3D184E}"/>
              </a:ext>
            </a:extLst>
          </p:cNvPr>
          <p:cNvSpPr>
            <a:spLocks xmlns:a="http://schemas.openxmlformats.org/drawingml/2006/main" noGrp="1"/>
          </p:cNvSpPr>
          <p:nvPr/>
        </p:nvSpPr>
        <p:spPr>
          <a:xfrm xmlns:a="http://schemas.openxmlformats.org/drawingml/2006/main">
            <a:off x="5715000" y="3752850"/>
            <a:ext cx="4953000"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19050">
            <a:solidFill>
              <a:srgbClr val="F68B2C"/>
            </a:solidFill>
            <a:prstDash val="solid"/>
          </a:ln>
        </p:spPr>
        <p:txBody>
          <a:bodyPr xmlns:a="http://schemas.openxmlformats.org/drawingml/2006/main" anchor="ctr"/>
          <a:lstStyle xmlns:a="http://schemas.openxmlformats.org/drawingml/2006/main"/>
          <a:p xmlns:a="http://schemas.openxmlformats.org/drawingml/2006/main">
            <a:pPr algn="r">
              <a:defRPr sz="1950" b="1" i="0">
                <a:solidFill>
                  <a:srgbClr val="0B1735"/>
                </a:solidFill>
              </a:defRPr>
            </a:pPr>
            <a:r>
              <a:rPr sz="1950" b="1" i="0">
                <a:solidFill>
                  <a:srgbClr val="0B1735"/>
                </a:solidFill>
              </a:rPr>
              <a:t>cannot restore</a:t>
            </a:r>
          </a:p>
        </p:txBody>
      </p:sp>
      <p:sp>
        <p:nvSpPr>
          <p:cNvPr id="13" name="">
            <a:extLst xmlns:a="http://schemas.openxmlformats.org/drawingml/2006/main">
              <a:ext uri="{FF2B5EF4-FFF2-40B4-BE49-F238E27FC236}">
                <a16:creationId xmlns:a16="http://schemas.microsoft.com/office/drawing/2014/main" id="{FBA02F11-145F-4A5B-B87C-265C68287AF1}"/>
              </a:ext>
            </a:extLst>
          </p:cNvPr>
          <p:cNvSpPr>
            <a:spLocks xmlns:a="http://schemas.openxmlformats.org/drawingml/2006/main" noGrp="1"/>
          </p:cNvSpPr>
          <p:nvPr/>
        </p:nvSpPr>
        <p:spPr>
          <a:xfrm xmlns:a="http://schemas.openxmlformats.org/drawingml/2006/main">
            <a:off x="685800" y="4705350"/>
            <a:ext cx="628650" cy="628650"/>
          </a:xfrm>
          <a:prstGeom xmlns:a="http://schemas.openxmlformats.org/drawingml/2006/main" prst="roundRect">
            <a:avLst>
              <a:gd name="adj" fmla="val 50000"/>
            </a:avLst>
          </a:prstGeom>
          <a:solidFill xmlns:a="http://schemas.openxmlformats.org/drawingml/2006/main">
            <a:srgbClr val="512A7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75" b="1" i="0">
                <a:solidFill>
                  <a:srgbClr val="FFFFFF"/>
                </a:solidFill>
              </a:defRPr>
            </a:pPr>
            <a:r>
              <a:rPr sz="2175" b="1" i="0">
                <a:solidFill>
                  <a:srgbClr val="FFFFFF"/>
                </a:solidFill>
              </a:rPr>
              <a:t>4</a:t>
            </a:r>
          </a:p>
        </p:txBody>
      </p:sp>
      <p:sp>
        <p:nvSpPr>
          <p:cNvPr id="14" name="">
            <a:extLst xmlns:a="http://schemas.openxmlformats.org/drawingml/2006/main">
              <a:ext uri="{FF2B5EF4-FFF2-40B4-BE49-F238E27FC236}">
                <a16:creationId xmlns:a16="http://schemas.microsoft.com/office/drawing/2014/main" id="{994E57FD-A41B-4497-A333-79CA6D31C428}"/>
              </a:ext>
            </a:extLst>
          </p:cNvPr>
          <p:cNvSpPr>
            <a:spLocks xmlns:a="http://schemas.openxmlformats.org/drawingml/2006/main" noGrp="1"/>
          </p:cNvSpPr>
          <p:nvPr/>
        </p:nvSpPr>
        <p:spPr>
          <a:xfrm xmlns:a="http://schemas.openxmlformats.org/drawingml/2006/main">
            <a:off x="1600200" y="4705350"/>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i="0">
                <a:solidFill>
                  <a:srgbClr val="512A7A"/>
                </a:solidFill>
              </a:defRPr>
            </a:pPr>
            <a:r>
              <a:rPr sz="1800" b="1" i="0">
                <a:solidFill>
                  <a:srgbClr val="512A7A"/>
                </a:solidFill>
              </a:rPr>
              <a:t>LIFE</a:t>
            </a:r>
          </a:p>
        </p:txBody>
      </p:sp>
      <p:sp>
        <p:nvSpPr>
          <p:cNvPr id="15" name="">
            <a:extLst xmlns:a="http://schemas.openxmlformats.org/drawingml/2006/main">
              <a:ext uri="{FF2B5EF4-FFF2-40B4-BE49-F238E27FC236}">
                <a16:creationId xmlns:a16="http://schemas.microsoft.com/office/drawing/2014/main" id="{15BD08CE-7680-41BE-8768-EC8FA4943654}"/>
              </a:ext>
            </a:extLst>
          </p:cNvPr>
          <p:cNvSpPr>
            <a:spLocks xmlns:a="http://schemas.openxmlformats.org/drawingml/2006/main" noGrp="1"/>
          </p:cNvSpPr>
          <p:nvPr/>
        </p:nvSpPr>
        <p:spPr>
          <a:xfrm xmlns:a="http://schemas.openxmlformats.org/drawingml/2006/main">
            <a:off x="5715000" y="4705350"/>
            <a:ext cx="4953000"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19050">
            <a:solidFill>
              <a:srgbClr val="512A7A"/>
            </a:solidFill>
            <a:prstDash val="solid"/>
          </a:ln>
        </p:spPr>
        <p:txBody>
          <a:bodyPr xmlns:a="http://schemas.openxmlformats.org/drawingml/2006/main" anchor="ctr"/>
          <a:lstStyle xmlns:a="http://schemas.openxmlformats.org/drawingml/2006/main"/>
          <a:p xmlns:a="http://schemas.openxmlformats.org/drawingml/2006/main">
            <a:pPr algn="r">
              <a:defRPr sz="1950" b="1" i="0">
                <a:solidFill>
                  <a:srgbClr val="0B1735"/>
                </a:solidFill>
              </a:defRPr>
            </a:pPr>
            <a:r>
              <a:rPr sz="1950" b="1" i="0">
                <a:solidFill>
                  <a:srgbClr val="0B1735"/>
                </a:solidFill>
              </a:rPr>
              <a:t>cannot create</a:t>
            </a:r>
          </a:p>
        </p:txBody>
      </p:sp>
      <p:sp>
        <p:nvSpPr>
          <p:cNvPr id="16" name="">
            <a:extLst xmlns:a="http://schemas.openxmlformats.org/drawingml/2006/main">
              <a:ext uri="{FF2B5EF4-FFF2-40B4-BE49-F238E27FC236}">
                <a16:creationId xmlns:a16="http://schemas.microsoft.com/office/drawing/2014/main" id="{B35602C4-DAA2-4DB4-AF34-59006175C31E}"/>
              </a:ext>
            </a:extLst>
          </p:cNvPr>
          <p:cNvSpPr>
            <a:spLocks xmlns:a="http://schemas.openxmlformats.org/drawingml/2006/main" noGrp="1"/>
          </p:cNvSpPr>
          <p:nvPr/>
        </p:nvSpPr>
        <p:spPr>
          <a:xfrm xmlns:a="http://schemas.openxmlformats.org/drawingml/2006/main">
            <a:off x="1190625" y="5753100"/>
            <a:ext cx="9810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00" b="1" i="0">
                <a:solidFill>
                  <a:srgbClr val="0B633A"/>
                </a:solidFill>
              </a:defRPr>
            </a:pPr>
            <a:r>
              <a:rPr sz="2100" b="1" i="0">
                <a:solidFill>
                  <a:srgbClr val="0B633A"/>
                </a:solidFill>
              </a:rPr>
              <a:t>Grace is God acting for those who cannot rescue themselves.</a:t>
            </a:r>
          </a:p>
        </p:txBody>
      </p:sp>
      <p:sp>
        <p:nvSpPr>
          <p:cNvPr id="17" name="">
            <a:extLst xmlns:a="http://schemas.openxmlformats.org/drawingml/2006/main">
              <a:ext uri="{FF2B5EF4-FFF2-40B4-BE49-F238E27FC236}">
                <a16:creationId xmlns:a16="http://schemas.microsoft.com/office/drawing/2014/main" id="{1FE70999-63D8-4172-8748-51DB6DE8A805}"/>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9333C8B-AB40-4A54-BA5B-C23F3A8B2FEC}"/>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19" name="">
            <a:extLst xmlns:a="http://schemas.openxmlformats.org/drawingml/2006/main">
              <a:ext uri="{FF2B5EF4-FFF2-40B4-BE49-F238E27FC236}">
                <a16:creationId xmlns:a16="http://schemas.microsoft.com/office/drawing/2014/main" id="{89B9D9B7-8128-4271-8A02-44A20E01AF33}"/>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06</a:t>
            </a:r>
          </a:p>
        </p:txBody>
      </p:sp>
    </p:spTree>
    <p:extLst>
      <p:ext uri="{BB962C8B-B14F-4D97-AF65-F5344CB8AC3E}">
        <p14:creationId xmlns:p14="http://schemas.microsoft.com/office/powerpoint/2010/main" val="1061802557"/>
      </p:ext>
    </p:extLst>
  </p:cSld>
</p:sld>
</file>

<file path=ppt/slides/slide7.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4E5334B-23FF-4C74-9B08-03B161901872}"/>
              </a:ext>
            </a:extLst>
          </p:cNvPr>
          <p:cNvSpPr>
            <a:spLocks xmlns:a="http://schemas.openxmlformats.org/drawingml/2006/main" noGrp="1"/>
          </p:cNvSpPr>
          <p:nvPr/>
        </p:nvSpPr>
        <p:spPr>
          <a:xfrm xmlns:a="http://schemas.openxmlformats.org/drawingml/2006/main">
            <a:off x="666750" y="428625"/>
            <a:ext cx="2095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0B633A"/>
                </a:solidFill>
              </a:defRPr>
            </a:pPr>
            <a:r>
              <a:rPr sz="1275" b="1" i="0">
                <a:solidFill>
                  <a:srgbClr val="0B633A"/>
                </a:solidFill>
              </a:rPr>
              <a:t>TRUTH 1</a:t>
            </a:r>
          </a:p>
        </p:txBody>
      </p:sp>
      <p:sp>
        <p:nvSpPr>
          <p:cNvPr id="2" name="">
            <a:extLst xmlns:a="http://schemas.openxmlformats.org/drawingml/2006/main">
              <a:ext uri="{FF2B5EF4-FFF2-40B4-BE49-F238E27FC236}">
                <a16:creationId xmlns:a16="http://schemas.microsoft.com/office/drawing/2014/main" id="{6CDC7CEB-A84B-4BD5-A900-47269C16C0F3}"/>
              </a:ext>
            </a:extLst>
          </p:cNvPr>
          <p:cNvSpPr>
            <a:spLocks xmlns:a="http://schemas.openxmlformats.org/drawingml/2006/main" noGrp="1"/>
          </p:cNvSpPr>
          <p:nvPr/>
        </p:nvSpPr>
        <p:spPr>
          <a:xfrm xmlns:a="http://schemas.openxmlformats.org/drawingml/2006/main">
            <a:off x="647700" y="742950"/>
            <a:ext cx="1085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075" b="1" i="0">
                <a:solidFill>
                  <a:srgbClr val="0B1735"/>
                </a:solidFill>
              </a:defRPr>
            </a:pPr>
            <a:r>
              <a:rPr sz="3075" b="1" i="0">
                <a:solidFill>
                  <a:srgbClr val="0B1735"/>
                </a:solidFill>
              </a:rPr>
              <a:t>We cannot erase guilt.</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e8eee304e044417"/>
          <a:stretch xmlns:a="http://schemas.openxmlformats.org/drawingml/2006/main"/>
        </p:blipFill>
        <p:spPr>
          <a:xfrm xmlns:a="http://schemas.openxmlformats.org/drawingml/2006/main">
            <a:off x="678873" y="1571625"/>
            <a:ext cx="10834255" cy="26289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DA1B9E0-9CBB-4657-A79E-7DB060F790A3}"/>
              </a:ext>
            </a:extLst>
          </p:cNvPr>
          <p:cNvSpPr>
            <a:spLocks xmlns:a="http://schemas.openxmlformats.org/drawingml/2006/main" noGrp="1"/>
          </p:cNvSpPr>
          <p:nvPr/>
        </p:nvSpPr>
        <p:spPr>
          <a:xfrm xmlns:a="http://schemas.openxmlformats.org/drawingml/2006/main">
            <a:off x="857250" y="4457700"/>
            <a:ext cx="104775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0" i="0">
                <a:solidFill>
                  <a:srgbClr val="35435C"/>
                </a:solidFill>
              </a:defRPr>
            </a:pPr>
            <a:r>
              <a:rPr sz="2025" b="0" i="0">
                <a:solidFill>
                  <a:srgbClr val="35435C"/>
                </a:solidFill>
              </a:rPr>
              <a:t>Good deeds do not reverse rebellion or make past guilt disappear. God's law reveals and names sin; it cannot turn the guilty person into one who never rebelled.</a:t>
            </a:r>
          </a:p>
        </p:txBody>
      </p:sp>
      <p:sp>
        <p:nvSpPr>
          <p:cNvPr id="5" name="">
            <a:extLst xmlns:a="http://schemas.openxmlformats.org/drawingml/2006/main">
              <a:ext uri="{FF2B5EF4-FFF2-40B4-BE49-F238E27FC236}">
                <a16:creationId xmlns:a16="http://schemas.microsoft.com/office/drawing/2014/main" id="{2355A6E2-E72D-4D4A-BC7F-66E7F65A8CFB}"/>
              </a:ext>
            </a:extLst>
          </p:cNvPr>
          <p:cNvSpPr>
            <a:spLocks xmlns:a="http://schemas.openxmlformats.org/drawingml/2006/main" noGrp="1"/>
          </p:cNvSpPr>
          <p:nvPr/>
        </p:nvSpPr>
        <p:spPr>
          <a:xfrm xmlns:a="http://schemas.openxmlformats.org/drawingml/2006/main">
            <a:off x="952500" y="5448300"/>
            <a:ext cx="1028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0B633A"/>
                </a:solidFill>
              </a:defRPr>
            </a:pPr>
            <a:r>
              <a:rPr sz="2025" b="1" i="0">
                <a:solidFill>
                  <a:srgbClr val="0B633A"/>
                </a:solidFill>
              </a:rPr>
              <a:t>Works cannot rewrite the truth about our rebellion. • Romans 3:19-20</a:t>
            </a:r>
          </a:p>
        </p:txBody>
      </p:sp>
      <p:sp>
        <p:nvSpPr>
          <p:cNvPr id="6" name="">
            <a:extLst xmlns:a="http://schemas.openxmlformats.org/drawingml/2006/main">
              <a:ext uri="{FF2B5EF4-FFF2-40B4-BE49-F238E27FC236}">
                <a16:creationId xmlns:a16="http://schemas.microsoft.com/office/drawing/2014/main" id="{398FD1DA-D8CD-4D6D-B58B-5DA023AC6EFE}"/>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EC144A5-7841-4AEE-AD6D-43F8AB2DB34E}"/>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8" name="">
            <a:extLst xmlns:a="http://schemas.openxmlformats.org/drawingml/2006/main">
              <a:ext uri="{FF2B5EF4-FFF2-40B4-BE49-F238E27FC236}">
                <a16:creationId xmlns:a16="http://schemas.microsoft.com/office/drawing/2014/main" id="{964FA14E-7441-4407-9D1A-91F60F49F1C5}"/>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07</a:t>
            </a:r>
          </a:p>
        </p:txBody>
      </p:sp>
    </p:spTree>
    <p:extLst>
      <p:ext uri="{BB962C8B-B14F-4D97-AF65-F5344CB8AC3E}">
        <p14:creationId xmlns:p14="http://schemas.microsoft.com/office/powerpoint/2010/main" val="118936650"/>
      </p:ext>
    </p:extLst>
  </p:cSld>
</p:sld>
</file>

<file path=ppt/slides/slide8.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03D46C8-D271-4385-85CC-E9E46C967DA0}"/>
              </a:ext>
            </a:extLst>
          </p:cNvPr>
          <p:cNvSpPr>
            <a:spLocks xmlns:a="http://schemas.openxmlformats.org/drawingml/2006/main" noGrp="1"/>
          </p:cNvSpPr>
          <p:nvPr/>
        </p:nvSpPr>
        <p:spPr>
          <a:xfrm xmlns:a="http://schemas.openxmlformats.org/drawingml/2006/main">
            <a:off x="666750" y="428625"/>
            <a:ext cx="2095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061B46"/>
                </a:solidFill>
              </a:defRPr>
            </a:pPr>
            <a:r>
              <a:rPr sz="1275" b="1" i="0">
                <a:solidFill>
                  <a:srgbClr val="061B46"/>
                </a:solidFill>
              </a:rPr>
              <a:t>TRUTH 2</a:t>
            </a:r>
          </a:p>
        </p:txBody>
      </p:sp>
      <p:sp>
        <p:nvSpPr>
          <p:cNvPr id="2" name="">
            <a:extLst xmlns:a="http://schemas.openxmlformats.org/drawingml/2006/main">
              <a:ext uri="{FF2B5EF4-FFF2-40B4-BE49-F238E27FC236}">
                <a16:creationId xmlns:a16="http://schemas.microsoft.com/office/drawing/2014/main" id="{BE5E622C-1142-4990-A7F4-FFB70C551556}"/>
              </a:ext>
            </a:extLst>
          </p:cNvPr>
          <p:cNvSpPr>
            <a:spLocks xmlns:a="http://schemas.openxmlformats.org/drawingml/2006/main" noGrp="1"/>
          </p:cNvSpPr>
          <p:nvPr/>
        </p:nvSpPr>
        <p:spPr>
          <a:xfrm xmlns:a="http://schemas.openxmlformats.org/drawingml/2006/main">
            <a:off x="647700" y="742950"/>
            <a:ext cx="1085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075" b="1" i="0">
                <a:solidFill>
                  <a:srgbClr val="0B1735"/>
                </a:solidFill>
              </a:defRPr>
            </a:pPr>
            <a:r>
              <a:rPr sz="3075" b="1" i="0">
                <a:solidFill>
                  <a:srgbClr val="0B1735"/>
                </a:solidFill>
              </a:rPr>
              <a:t>We cannot overthrow death.</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87d2cdb087e4ec9"/>
          <a:stretch xmlns:a="http://schemas.openxmlformats.org/drawingml/2006/main"/>
        </p:blipFill>
        <p:spPr>
          <a:xfrm xmlns:a="http://schemas.openxmlformats.org/drawingml/2006/main">
            <a:off x="678873" y="1571625"/>
            <a:ext cx="10834255" cy="26289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5FA76C-FF33-45D8-B0DE-73B7A8057C35}"/>
              </a:ext>
            </a:extLst>
          </p:cNvPr>
          <p:cNvSpPr>
            <a:spLocks xmlns:a="http://schemas.openxmlformats.org/drawingml/2006/main" noGrp="1"/>
          </p:cNvSpPr>
          <p:nvPr/>
        </p:nvSpPr>
        <p:spPr>
          <a:xfrm xmlns:a="http://schemas.openxmlformats.org/drawingml/2006/main">
            <a:off x="857250" y="4457700"/>
            <a:ext cx="104775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0" i="0">
                <a:solidFill>
                  <a:srgbClr val="35435C"/>
                </a:solidFill>
              </a:defRPr>
            </a:pPr>
            <a:r>
              <a:rPr sz="2025" b="0" i="0">
                <a:solidFill>
                  <a:srgbClr val="35435C"/>
                </a:solidFill>
              </a:rPr>
              <a:t>Human life already stands under death's dominion. Discipline may delay decline, but mortal life cannot produce resurrection or free itself from separation from God.</a:t>
            </a:r>
          </a:p>
        </p:txBody>
      </p:sp>
      <p:sp>
        <p:nvSpPr>
          <p:cNvPr id="5" name="">
            <a:extLst xmlns:a="http://schemas.openxmlformats.org/drawingml/2006/main">
              <a:ext uri="{FF2B5EF4-FFF2-40B4-BE49-F238E27FC236}">
                <a16:creationId xmlns:a16="http://schemas.microsoft.com/office/drawing/2014/main" id="{B5081B09-DEA4-4247-AD66-6930542EC1B4}"/>
              </a:ext>
            </a:extLst>
          </p:cNvPr>
          <p:cNvSpPr>
            <a:spLocks xmlns:a="http://schemas.openxmlformats.org/drawingml/2006/main" noGrp="1"/>
          </p:cNvSpPr>
          <p:nvPr/>
        </p:nvSpPr>
        <p:spPr>
          <a:xfrm xmlns:a="http://schemas.openxmlformats.org/drawingml/2006/main">
            <a:off x="952500" y="5448300"/>
            <a:ext cx="1028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061B46"/>
                </a:solidFill>
              </a:defRPr>
            </a:pPr>
            <a:r>
              <a:rPr sz="2025" b="1" i="0">
                <a:solidFill>
                  <a:srgbClr val="061B46"/>
                </a:solidFill>
              </a:rPr>
              <a:t>Life under death cannot create deathless life. • Ephesians 2:1-5</a:t>
            </a:r>
          </a:p>
        </p:txBody>
      </p:sp>
      <p:sp>
        <p:nvSpPr>
          <p:cNvPr id="6" name="">
            <a:extLst xmlns:a="http://schemas.openxmlformats.org/drawingml/2006/main">
              <a:ext uri="{FF2B5EF4-FFF2-40B4-BE49-F238E27FC236}">
                <a16:creationId xmlns:a16="http://schemas.microsoft.com/office/drawing/2014/main" id="{6737859C-5B5F-4AB8-9AD3-B47BEC1D7C8B}"/>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10C7BE8-342B-4CA1-AA76-6B26E389219E}"/>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8" name="">
            <a:extLst xmlns:a="http://schemas.openxmlformats.org/drawingml/2006/main">
              <a:ext uri="{FF2B5EF4-FFF2-40B4-BE49-F238E27FC236}">
                <a16:creationId xmlns:a16="http://schemas.microsoft.com/office/drawing/2014/main" id="{6056BAD1-74AD-495D-B77B-28F0289DAB11}"/>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08</a:t>
            </a:r>
          </a:p>
        </p:txBody>
      </p:sp>
    </p:spTree>
    <p:extLst>
      <p:ext uri="{BB962C8B-B14F-4D97-AF65-F5344CB8AC3E}">
        <p14:creationId xmlns:p14="http://schemas.microsoft.com/office/powerpoint/2010/main" val="462466631"/>
      </p:ext>
    </p:extLst>
  </p:cSld>
</p:sld>
</file>

<file path=ppt/slides/slide9.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692C209-0C15-4132-8C78-9662E6424D40}"/>
              </a:ext>
            </a:extLst>
          </p:cNvPr>
          <p:cNvSpPr>
            <a:spLocks xmlns:a="http://schemas.openxmlformats.org/drawingml/2006/main" noGrp="1"/>
          </p:cNvSpPr>
          <p:nvPr/>
        </p:nvSpPr>
        <p:spPr>
          <a:xfrm xmlns:a="http://schemas.openxmlformats.org/drawingml/2006/main">
            <a:off x="666750" y="428625"/>
            <a:ext cx="2095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F68B2C"/>
                </a:solidFill>
              </a:defRPr>
            </a:pPr>
            <a:r>
              <a:rPr sz="1275" b="1" i="0">
                <a:solidFill>
                  <a:srgbClr val="F68B2C"/>
                </a:solidFill>
              </a:rPr>
              <a:t>TRUTH 3</a:t>
            </a:r>
          </a:p>
        </p:txBody>
      </p:sp>
      <p:sp>
        <p:nvSpPr>
          <p:cNvPr id="2" name="">
            <a:extLst xmlns:a="http://schemas.openxmlformats.org/drawingml/2006/main">
              <a:ext uri="{FF2B5EF4-FFF2-40B4-BE49-F238E27FC236}">
                <a16:creationId xmlns:a16="http://schemas.microsoft.com/office/drawing/2014/main" id="{A3FE576F-991E-4D4E-9774-85607B128A5B}"/>
              </a:ext>
            </a:extLst>
          </p:cNvPr>
          <p:cNvSpPr>
            <a:spLocks xmlns:a="http://schemas.openxmlformats.org/drawingml/2006/main" noGrp="1"/>
          </p:cNvSpPr>
          <p:nvPr/>
        </p:nvSpPr>
        <p:spPr>
          <a:xfrm xmlns:a="http://schemas.openxmlformats.org/drawingml/2006/main">
            <a:off x="647700" y="742950"/>
            <a:ext cx="1085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075" b="1" i="0">
                <a:solidFill>
                  <a:srgbClr val="0B1735"/>
                </a:solidFill>
              </a:defRPr>
            </a:pPr>
            <a:r>
              <a:rPr sz="3075" b="1" i="0">
                <a:solidFill>
                  <a:srgbClr val="0B1735"/>
                </a:solidFill>
              </a:rPr>
              <a:t>Religion cannot restore fellowship.</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54b7a3794f340e9"/>
          <a:stretch xmlns:a="http://schemas.openxmlformats.org/drawingml/2006/main"/>
        </p:blipFill>
        <p:spPr>
          <a:xfrm xmlns:a="http://schemas.openxmlformats.org/drawingml/2006/main">
            <a:off x="678873" y="1571625"/>
            <a:ext cx="10834255" cy="26289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79F8C0-3FA9-4C6B-B095-A8E2E9B6CC2D}"/>
              </a:ext>
            </a:extLst>
          </p:cNvPr>
          <p:cNvSpPr>
            <a:spLocks xmlns:a="http://schemas.openxmlformats.org/drawingml/2006/main" noGrp="1"/>
          </p:cNvSpPr>
          <p:nvPr/>
        </p:nvSpPr>
        <p:spPr>
          <a:xfrm xmlns:a="http://schemas.openxmlformats.org/drawingml/2006/main">
            <a:off x="857250" y="4457700"/>
            <a:ext cx="104775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0" i="0">
                <a:solidFill>
                  <a:srgbClr val="35435C"/>
                </a:solidFill>
              </a:defRPr>
            </a:pPr>
            <a:r>
              <a:rPr sz="2025" b="0" i="0">
                <a:solidFill>
                  <a:srgbClr val="35435C"/>
                </a:solidFill>
              </a:rPr>
              <a:t>Religion may create proximity to Christian things, but the offender cannot declare the relationship restored. God's kindness and grace must act to reconcile us and make us heirs.</a:t>
            </a:r>
          </a:p>
        </p:txBody>
      </p:sp>
      <p:sp>
        <p:nvSpPr>
          <p:cNvPr id="5" name="">
            <a:extLst xmlns:a="http://schemas.openxmlformats.org/drawingml/2006/main">
              <a:ext uri="{FF2B5EF4-FFF2-40B4-BE49-F238E27FC236}">
                <a16:creationId xmlns:a16="http://schemas.microsoft.com/office/drawing/2014/main" id="{74264323-5FC5-4BFB-A9A8-2BD82A180DD6}"/>
              </a:ext>
            </a:extLst>
          </p:cNvPr>
          <p:cNvSpPr>
            <a:spLocks xmlns:a="http://schemas.openxmlformats.org/drawingml/2006/main" noGrp="1"/>
          </p:cNvSpPr>
          <p:nvPr/>
        </p:nvSpPr>
        <p:spPr>
          <a:xfrm xmlns:a="http://schemas.openxmlformats.org/drawingml/2006/main">
            <a:off x="952500" y="5448300"/>
            <a:ext cx="1028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68B2C"/>
                </a:solidFill>
              </a:defRPr>
            </a:pPr>
            <a:r>
              <a:rPr sz="2025" b="1" i="0">
                <a:solidFill>
                  <a:srgbClr val="F68B2C"/>
                </a:solidFill>
              </a:rPr>
              <a:t>Reconciliation begins with God's saving action. • Titus 3:3-7</a:t>
            </a:r>
          </a:p>
        </p:txBody>
      </p:sp>
      <p:sp>
        <p:nvSpPr>
          <p:cNvPr id="6" name="">
            <a:extLst xmlns:a="http://schemas.openxmlformats.org/drawingml/2006/main">
              <a:ext uri="{FF2B5EF4-FFF2-40B4-BE49-F238E27FC236}">
                <a16:creationId xmlns:a16="http://schemas.microsoft.com/office/drawing/2014/main" id="{B07E3399-3DF6-49AD-B407-B706D2018D8D}"/>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DFBC7E4-5565-41FA-95D7-F6C3C3C3D89B}"/>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8" name="">
            <a:extLst xmlns:a="http://schemas.openxmlformats.org/drawingml/2006/main">
              <a:ext uri="{FF2B5EF4-FFF2-40B4-BE49-F238E27FC236}">
                <a16:creationId xmlns:a16="http://schemas.microsoft.com/office/drawing/2014/main" id="{94685DF5-476A-4829-9996-76224C009626}"/>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09</a:t>
            </a:r>
          </a:p>
        </p:txBody>
      </p:sp>
    </p:spTree>
    <p:extLst>
      <p:ext uri="{BB962C8B-B14F-4D97-AF65-F5344CB8AC3E}">
        <p14:creationId xmlns:p14="http://schemas.microsoft.com/office/powerpoint/2010/main" val="781748067"/>
      </p:ext>
    </p:extLst>
  </p:cSld>
</p:sld>
</file>

<file path=ppt/slides/slide10.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14BE43E-01DE-4611-A370-D886720E6937}"/>
              </a:ext>
            </a:extLst>
          </p:cNvPr>
          <p:cNvSpPr>
            <a:spLocks xmlns:a="http://schemas.openxmlformats.org/drawingml/2006/main" noGrp="1"/>
          </p:cNvSpPr>
          <p:nvPr/>
        </p:nvSpPr>
        <p:spPr>
          <a:xfrm xmlns:a="http://schemas.openxmlformats.org/drawingml/2006/main">
            <a:off x="666750" y="428625"/>
            <a:ext cx="2095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512A7A"/>
                </a:solidFill>
              </a:defRPr>
            </a:pPr>
            <a:r>
              <a:rPr sz="1275" b="1" i="0">
                <a:solidFill>
                  <a:srgbClr val="512A7A"/>
                </a:solidFill>
              </a:rPr>
              <a:t>TRUTH 4</a:t>
            </a:r>
          </a:p>
        </p:txBody>
      </p:sp>
      <p:sp>
        <p:nvSpPr>
          <p:cNvPr id="2" name="">
            <a:extLst xmlns:a="http://schemas.openxmlformats.org/drawingml/2006/main">
              <a:ext uri="{FF2B5EF4-FFF2-40B4-BE49-F238E27FC236}">
                <a16:creationId xmlns:a16="http://schemas.microsoft.com/office/drawing/2014/main" id="{28129A85-7C4B-464D-867F-1DBFD976C0E7}"/>
              </a:ext>
            </a:extLst>
          </p:cNvPr>
          <p:cNvSpPr>
            <a:spLocks xmlns:a="http://schemas.openxmlformats.org/drawingml/2006/main" noGrp="1"/>
          </p:cNvSpPr>
          <p:nvPr/>
        </p:nvSpPr>
        <p:spPr>
          <a:xfrm xmlns:a="http://schemas.openxmlformats.org/drawingml/2006/main">
            <a:off x="647700" y="742950"/>
            <a:ext cx="10858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075" b="1" i="0">
                <a:solidFill>
                  <a:srgbClr val="0B1735"/>
                </a:solidFill>
              </a:defRPr>
            </a:pPr>
            <a:r>
              <a:rPr sz="3075" b="1" i="0">
                <a:solidFill>
                  <a:srgbClr val="0B1735"/>
                </a:solidFill>
              </a:rPr>
              <a:t>We cannot give ourselves life.</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ae41fdab7bd48cd"/>
          <a:stretch xmlns:a="http://schemas.openxmlformats.org/drawingml/2006/main"/>
        </p:blipFill>
        <p:spPr>
          <a:xfrm xmlns:a="http://schemas.openxmlformats.org/drawingml/2006/main">
            <a:off x="678873" y="1571625"/>
            <a:ext cx="10834255" cy="26289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C1B337-1E44-4CF7-B751-5E9E60850CB8}"/>
              </a:ext>
            </a:extLst>
          </p:cNvPr>
          <p:cNvSpPr>
            <a:spLocks xmlns:a="http://schemas.openxmlformats.org/drawingml/2006/main" noGrp="1"/>
          </p:cNvSpPr>
          <p:nvPr/>
        </p:nvSpPr>
        <p:spPr>
          <a:xfrm xmlns:a="http://schemas.openxmlformats.org/drawingml/2006/main">
            <a:off x="857250" y="4457700"/>
            <a:ext cx="104775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0" i="0">
                <a:solidFill>
                  <a:srgbClr val="35435C"/>
                </a:solidFill>
              </a:defRPr>
            </a:pPr>
            <a:r>
              <a:rPr sz="2025" b="0" i="0">
                <a:solidFill>
                  <a:srgbClr val="35435C"/>
                </a:solidFill>
              </a:rPr>
              <a:t>A person cannot cause his own birth. In salvation, God gives life by grace; the new life then produces the good works for which God created it.</a:t>
            </a:r>
          </a:p>
        </p:txBody>
      </p:sp>
      <p:sp>
        <p:nvSpPr>
          <p:cNvPr id="5" name="">
            <a:extLst xmlns:a="http://schemas.openxmlformats.org/drawingml/2006/main">
              <a:ext uri="{FF2B5EF4-FFF2-40B4-BE49-F238E27FC236}">
                <a16:creationId xmlns:a16="http://schemas.microsoft.com/office/drawing/2014/main" id="{38E59D50-4AD8-4272-90A2-C0328D40AC0E}"/>
              </a:ext>
            </a:extLst>
          </p:cNvPr>
          <p:cNvSpPr>
            <a:spLocks xmlns:a="http://schemas.openxmlformats.org/drawingml/2006/main" noGrp="1"/>
          </p:cNvSpPr>
          <p:nvPr/>
        </p:nvSpPr>
        <p:spPr>
          <a:xfrm xmlns:a="http://schemas.openxmlformats.org/drawingml/2006/main">
            <a:off x="952500" y="5448300"/>
            <a:ext cx="1028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512A7A"/>
                </a:solidFill>
              </a:defRPr>
            </a:pPr>
            <a:r>
              <a:rPr sz="2025" b="1" i="0">
                <a:solidFill>
                  <a:srgbClr val="512A7A"/>
                </a:solidFill>
              </a:rPr>
              <a:t>Good works are fruit of new life, never its root. • Ephesians 2:4-10</a:t>
            </a:r>
          </a:p>
        </p:txBody>
      </p:sp>
      <p:sp>
        <p:nvSpPr>
          <p:cNvPr id="6" name="">
            <a:extLst xmlns:a="http://schemas.openxmlformats.org/drawingml/2006/main">
              <a:ext uri="{FF2B5EF4-FFF2-40B4-BE49-F238E27FC236}">
                <a16:creationId xmlns:a16="http://schemas.microsoft.com/office/drawing/2014/main" id="{F02A69EF-EB38-4C21-A17A-5F0C8A9BF749}"/>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FD7D41A-7F6D-4A42-B99B-98723BD8EA67}"/>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8" name="">
            <a:extLst xmlns:a="http://schemas.openxmlformats.org/drawingml/2006/main">
              <a:ext uri="{FF2B5EF4-FFF2-40B4-BE49-F238E27FC236}">
                <a16:creationId xmlns:a16="http://schemas.microsoft.com/office/drawing/2014/main" id="{6C93E60C-A918-4704-8EB1-D951B0C9E791}"/>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10</a:t>
            </a:r>
          </a:p>
        </p:txBody>
      </p:sp>
    </p:spTree>
    <p:extLst>
      <p:ext uri="{BB962C8B-B14F-4D97-AF65-F5344CB8AC3E}">
        <p14:creationId xmlns:p14="http://schemas.microsoft.com/office/powerpoint/2010/main" val="235302774"/>
      </p:ext>
    </p:extLst>
  </p:cSld>
</p:sld>
</file>

<file path=ppt/slides/slide11.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1fd756f860d492c"/>
          <a:stretch xmlns:a="http://schemas.openxmlformats.org/drawingml/2006/main"/>
        </p:blipFill>
        <p:spPr>
          <a:xfrm xmlns:a="http://schemas.openxmlformats.org/drawingml/2006/main">
            <a:off x="1114723" y="514350"/>
            <a:ext cx="1294805" cy="5524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5F18B85-3ABB-441D-94EA-8CEC6C1C450F}"/>
              </a:ext>
            </a:extLst>
          </p:cNvPr>
          <p:cNvSpPr>
            <a:spLocks xmlns:a="http://schemas.openxmlformats.org/drawingml/2006/main" noGrp="1"/>
          </p:cNvSpPr>
          <p:nvPr/>
        </p:nvSpPr>
        <p:spPr>
          <a:xfrm xmlns:a="http://schemas.openxmlformats.org/drawingml/2006/main">
            <a:off x="3543300" y="666750"/>
            <a:ext cx="247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425" b="1" i="0">
                <a:solidFill>
                  <a:srgbClr val="E9AA2F"/>
                </a:solidFill>
              </a:defRPr>
            </a:pPr>
            <a:r>
              <a:rPr sz="1425" b="1" i="0">
                <a:solidFill>
                  <a:srgbClr val="E9AA2F"/>
                </a:solidFill>
              </a:rPr>
              <a:t>GRACE</a:t>
            </a:r>
          </a:p>
        </p:txBody>
      </p:sp>
      <p:sp>
        <p:nvSpPr>
          <p:cNvPr id="3" name="">
            <a:extLst xmlns:a="http://schemas.openxmlformats.org/drawingml/2006/main">
              <a:ext uri="{FF2B5EF4-FFF2-40B4-BE49-F238E27FC236}">
                <a16:creationId xmlns:a16="http://schemas.microsoft.com/office/drawing/2014/main" id="{901E379A-DF94-479C-8EE7-4406A900395F}"/>
              </a:ext>
            </a:extLst>
          </p:cNvPr>
          <p:cNvSpPr>
            <a:spLocks xmlns:a="http://schemas.openxmlformats.org/drawingml/2006/main" noGrp="1"/>
          </p:cNvSpPr>
          <p:nvPr/>
        </p:nvSpPr>
        <p:spPr>
          <a:xfrm xmlns:a="http://schemas.openxmlformats.org/drawingml/2006/main">
            <a:off x="3505200" y="1162050"/>
            <a:ext cx="72390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450" b="1" i="0">
                <a:solidFill>
                  <a:srgbClr val="FFFFFF"/>
                </a:solidFill>
              </a:defRPr>
            </a:pPr>
            <a:r>
              <a:rPr sz="3450" b="1" i="0">
                <a:solidFill>
                  <a:srgbClr val="FFFFFF"/>
                </a:solidFill>
              </a:rPr>
              <a:t>God acts for those</a:t>
            </a:r>
          </a:p>
          <a:p xmlns:a="http://schemas.openxmlformats.org/drawingml/2006/main">
            <a:pPr algn="l">
              <a:defRPr sz="3450" b="1" i="0">
                <a:solidFill>
                  <a:srgbClr val="FFFFFF"/>
                </a:solidFill>
              </a:defRPr>
            </a:pPr>
            <a:r>
              <a:rPr sz="3450" b="1" i="0">
                <a:solidFill>
                  <a:srgbClr val="FFFFFF"/>
                </a:solidFill>
              </a:rPr>
              <a:t>who cannot rescue themselves.</a:t>
            </a:r>
          </a:p>
        </p:txBody>
      </p:sp>
      <p:sp>
        <p:nvSpPr>
          <p:cNvPr id="4" name="">
            <a:extLst xmlns:a="http://schemas.openxmlformats.org/drawingml/2006/main">
              <a:ext uri="{FF2B5EF4-FFF2-40B4-BE49-F238E27FC236}">
                <a16:creationId xmlns:a16="http://schemas.microsoft.com/office/drawing/2014/main" id="{7967CD64-5E8D-48AC-B581-516F632AC5F1}"/>
              </a:ext>
            </a:extLst>
          </p:cNvPr>
          <p:cNvSpPr>
            <a:spLocks xmlns:a="http://schemas.openxmlformats.org/drawingml/2006/main" noGrp="1"/>
          </p:cNvSpPr>
          <p:nvPr/>
        </p:nvSpPr>
        <p:spPr>
          <a:xfrm xmlns:a="http://schemas.openxmlformats.org/drawingml/2006/main">
            <a:off x="3543300" y="2781300"/>
            <a:ext cx="228600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173CEE3-1697-4058-AC2A-0A305068D017}"/>
              </a:ext>
            </a:extLst>
          </p:cNvPr>
          <p:cNvSpPr>
            <a:spLocks xmlns:a="http://schemas.openxmlformats.org/drawingml/2006/main" noGrp="1"/>
          </p:cNvSpPr>
          <p:nvPr/>
        </p:nvSpPr>
        <p:spPr>
          <a:xfrm xmlns:a="http://schemas.openxmlformats.org/drawingml/2006/main">
            <a:off x="3524250" y="3143250"/>
            <a:ext cx="7334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325" b="1" i="0">
                <a:solidFill>
                  <a:srgbClr val="FAF4E6"/>
                </a:solidFill>
              </a:defRPr>
            </a:pPr>
            <a:r>
              <a:rPr sz="2325" b="1" i="0">
                <a:solidFill>
                  <a:srgbClr val="FAF4E6"/>
                </a:solidFill>
              </a:rPr>
              <a:t>The sinner does not achieve salvation. The sinner receives Christ through faith; the Spirit gives life.</a:t>
            </a:r>
          </a:p>
        </p:txBody>
      </p:sp>
      <p:sp>
        <p:nvSpPr>
          <p:cNvPr id="6" name="">
            <a:extLst xmlns:a="http://schemas.openxmlformats.org/drawingml/2006/main">
              <a:ext uri="{FF2B5EF4-FFF2-40B4-BE49-F238E27FC236}">
                <a16:creationId xmlns:a16="http://schemas.microsoft.com/office/drawing/2014/main" id="{73F05A9C-CD9E-421F-A237-4A99BE1198DA}"/>
              </a:ext>
            </a:extLst>
          </p:cNvPr>
          <p:cNvSpPr>
            <a:spLocks xmlns:a="http://schemas.openxmlformats.org/drawingml/2006/main" noGrp="1"/>
          </p:cNvSpPr>
          <p:nvPr/>
        </p:nvSpPr>
        <p:spPr>
          <a:xfrm xmlns:a="http://schemas.openxmlformats.org/drawingml/2006/main">
            <a:off x="3543300" y="4762500"/>
            <a:ext cx="7239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0" i="1">
                <a:solidFill>
                  <a:srgbClr val="F7D989"/>
                </a:solidFill>
              </a:defRPr>
            </a:pPr>
            <a:r>
              <a:rPr sz="2175" b="0" i="1">
                <a:solidFill>
                  <a:srgbClr val="F7D989"/>
                </a:solidFill>
              </a:rPr>
              <a:t>“For by grace are ye saved through faith...”</a:t>
            </a:r>
          </a:p>
        </p:txBody>
      </p:sp>
      <p:sp>
        <p:nvSpPr>
          <p:cNvPr id="7" name="">
            <a:extLst xmlns:a="http://schemas.openxmlformats.org/drawingml/2006/main">
              <a:ext uri="{FF2B5EF4-FFF2-40B4-BE49-F238E27FC236}">
                <a16:creationId xmlns:a16="http://schemas.microsoft.com/office/drawing/2014/main" id="{BB0C2AC8-6D72-43AE-8DB4-3E2A67F2F492}"/>
              </a:ext>
            </a:extLst>
          </p:cNvPr>
          <p:cNvSpPr>
            <a:spLocks xmlns:a="http://schemas.openxmlformats.org/drawingml/2006/main" noGrp="1"/>
          </p:cNvSpPr>
          <p:nvPr/>
        </p:nvSpPr>
        <p:spPr>
          <a:xfrm xmlns:a="http://schemas.openxmlformats.org/drawingml/2006/main">
            <a:off x="3543300" y="5486400"/>
            <a:ext cx="2857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i="0">
                <a:solidFill>
                  <a:srgbClr val="E9AA2F"/>
                </a:solidFill>
              </a:defRPr>
            </a:pPr>
            <a:r>
              <a:rPr sz="1350" b="1" i="0">
                <a:solidFill>
                  <a:srgbClr val="E9AA2F"/>
                </a:solidFill>
              </a:rPr>
              <a:t>Ephesians 2:8</a:t>
            </a:r>
          </a:p>
        </p:txBody>
      </p:sp>
      <p:sp>
        <p:nvSpPr>
          <p:cNvPr id="8" name="">
            <a:extLst xmlns:a="http://schemas.openxmlformats.org/drawingml/2006/main">
              <a:ext uri="{FF2B5EF4-FFF2-40B4-BE49-F238E27FC236}">
                <a16:creationId xmlns:a16="http://schemas.microsoft.com/office/drawing/2014/main" id="{A77FE47D-D330-4359-909B-4D8EC764B8A9}"/>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4923032D-E998-4CD2-BC3F-20408C862CB1}"/>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10" name="">
            <a:extLst xmlns:a="http://schemas.openxmlformats.org/drawingml/2006/main">
              <a:ext uri="{FF2B5EF4-FFF2-40B4-BE49-F238E27FC236}">
                <a16:creationId xmlns:a16="http://schemas.microsoft.com/office/drawing/2014/main" id="{653BDBCF-DD57-4032-85C7-1CF26378838B}"/>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11</a:t>
            </a:r>
          </a:p>
        </p:txBody>
      </p:sp>
    </p:spTree>
    <p:extLst>
      <p:ext uri="{BB962C8B-B14F-4D97-AF65-F5344CB8AC3E}">
        <p14:creationId xmlns:p14="http://schemas.microsoft.com/office/powerpoint/2010/main" val="1476398576"/>
      </p:ext>
    </p:extLst>
  </p:cSld>
</p:sld>
</file>

<file path=ppt/slides/slide12.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4002A81-7816-407C-9D05-E5AF8EF5F984}"/>
              </a:ext>
            </a:extLst>
          </p:cNvPr>
          <p:cNvSpPr>
            <a:spLocks xmlns:a="http://schemas.openxmlformats.org/drawingml/2006/main" noGrp="1"/>
          </p:cNvSpPr>
          <p:nvPr/>
        </p:nvSpPr>
        <p:spPr>
          <a:xfrm xmlns:a="http://schemas.openxmlformats.org/drawingml/2006/main">
            <a:off x="514350" y="323850"/>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i="0">
                <a:solidFill>
                  <a:srgbClr val="0B633A"/>
                </a:solidFill>
              </a:defRPr>
            </a:pPr>
            <a:r>
              <a:rPr sz="1200" b="1" i="0">
                <a:solidFill>
                  <a:srgbClr val="0B633A"/>
                </a:solidFill>
              </a:rPr>
              <a:t>EPHESIANS 2:8-10</a:t>
            </a:r>
          </a:p>
        </p:txBody>
      </p:sp>
      <p:sp>
        <p:nvSpPr>
          <p:cNvPr id="2" name="">
            <a:extLst xmlns:a="http://schemas.openxmlformats.org/drawingml/2006/main">
              <a:ext uri="{FF2B5EF4-FFF2-40B4-BE49-F238E27FC236}">
                <a16:creationId xmlns:a16="http://schemas.microsoft.com/office/drawing/2014/main" id="{132461DA-21F0-4EE0-A4F4-9FADA9561585}"/>
              </a:ext>
            </a:extLst>
          </p:cNvPr>
          <p:cNvSpPr>
            <a:spLocks xmlns:a="http://schemas.openxmlformats.org/drawingml/2006/main" noGrp="1"/>
          </p:cNvSpPr>
          <p:nvPr/>
        </p:nvSpPr>
        <p:spPr>
          <a:xfrm xmlns:a="http://schemas.openxmlformats.org/drawingml/2006/main">
            <a:off x="514350" y="628650"/>
            <a:ext cx="10096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075" b="1" i="0">
                <a:solidFill>
                  <a:srgbClr val="0B1735"/>
                </a:solidFill>
              </a:defRPr>
            </a:pPr>
            <a:r>
              <a:rPr sz="3075" b="1" i="0">
                <a:solidFill>
                  <a:srgbClr val="0B1735"/>
                </a:solidFill>
              </a:rPr>
              <a:t>Good works are fruit—not the root.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a936b1da8064338"/>
          <a:stretch xmlns:a="http://schemas.openxmlformats.org/drawingml/2006/main"/>
        </p:blipFill>
        <p:spPr>
          <a:xfrm xmlns:a="http://schemas.openxmlformats.org/drawingml/2006/main">
            <a:off x="668003" y="1562100"/>
            <a:ext cx="10855993" cy="29051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0F5894-07D7-4F64-940D-FEB4B36FA268}"/>
              </a:ext>
            </a:extLst>
          </p:cNvPr>
          <p:cNvSpPr>
            <a:spLocks xmlns:a="http://schemas.openxmlformats.org/drawingml/2006/main" noGrp="1"/>
          </p:cNvSpPr>
          <p:nvPr/>
        </p:nvSpPr>
        <p:spPr>
          <a:xfrm xmlns:a="http://schemas.openxmlformats.org/drawingml/2006/main">
            <a:off x="876300" y="4762500"/>
            <a:ext cx="4648200" cy="1066800"/>
          </a:xfrm>
          <a:prstGeom xmlns:a="http://schemas.openxmlformats.org/drawingml/2006/main" prst="roundRect">
            <a:avLst>
              <a:gd name="adj" fmla="val 7143"/>
            </a:avLst>
          </a:prstGeom>
          <a:solidFill xmlns:a="http://schemas.openxmlformats.org/drawingml/2006/main">
            <a:srgbClr val="FFFFFF"/>
          </a:solidFill>
          <a:ln xmlns:a="http://schemas.openxmlformats.org/drawingml/2006/main" w="28575">
            <a:solidFill>
              <a:srgbClr val="B94943"/>
            </a:solidFill>
            <a:prstDash val="solid"/>
          </a:ln>
        </p:spPr>
      </p:sp>
      <p:sp>
        <p:nvSpPr>
          <p:cNvPr id="5" name="">
            <a:extLst xmlns:a="http://schemas.openxmlformats.org/drawingml/2006/main">
              <a:ext uri="{FF2B5EF4-FFF2-40B4-BE49-F238E27FC236}">
                <a16:creationId xmlns:a16="http://schemas.microsoft.com/office/drawing/2014/main" id="{30BA56B9-B278-4CD6-85FD-94FA33629B4F}"/>
              </a:ext>
            </a:extLst>
          </p:cNvPr>
          <p:cNvSpPr>
            <a:spLocks xmlns:a="http://schemas.openxmlformats.org/drawingml/2006/main" noGrp="1"/>
          </p:cNvSpPr>
          <p:nvPr/>
        </p:nvSpPr>
        <p:spPr>
          <a:xfrm xmlns:a="http://schemas.openxmlformats.org/drawingml/2006/main">
            <a:off x="1143000" y="4933950"/>
            <a:ext cx="41148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950" b="1" i="0">
                <a:solidFill>
                  <a:srgbClr val="B94943"/>
                </a:solidFill>
              </a:defRPr>
            </a:pPr>
            <a:r>
              <a:rPr sz="1950" b="1" i="0">
                <a:solidFill>
                  <a:srgbClr val="B94943"/>
                </a:solidFill>
              </a:rPr>
              <a:t>NOT: good works → life</a:t>
            </a:r>
          </a:p>
        </p:txBody>
      </p:sp>
      <p:sp>
        <p:nvSpPr>
          <p:cNvPr id="6" name="">
            <a:extLst xmlns:a="http://schemas.openxmlformats.org/drawingml/2006/main">
              <a:ext uri="{FF2B5EF4-FFF2-40B4-BE49-F238E27FC236}">
                <a16:creationId xmlns:a16="http://schemas.microsoft.com/office/drawing/2014/main" id="{2F97B778-8907-4076-9A71-7899E4E3A3A4}"/>
              </a:ext>
            </a:extLst>
          </p:cNvPr>
          <p:cNvSpPr>
            <a:spLocks xmlns:a="http://schemas.openxmlformats.org/drawingml/2006/main" noGrp="1"/>
          </p:cNvSpPr>
          <p:nvPr/>
        </p:nvSpPr>
        <p:spPr>
          <a:xfrm xmlns:a="http://schemas.openxmlformats.org/drawingml/2006/main">
            <a:off x="1143000" y="5314950"/>
            <a:ext cx="411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0" i="0">
                <a:solidFill>
                  <a:srgbClr val="0B1735"/>
                </a:solidFill>
              </a:defRPr>
            </a:pPr>
            <a:r>
              <a:rPr sz="1425" b="0" i="0">
                <a:solidFill>
                  <a:srgbClr val="0B1735"/>
                </a:solidFill>
              </a:rPr>
              <a:t>Works never manufacture new birth.</a:t>
            </a:r>
          </a:p>
        </p:txBody>
      </p:sp>
      <p:sp>
        <p:nvSpPr>
          <p:cNvPr id="7" name="">
            <a:extLst xmlns:a="http://schemas.openxmlformats.org/drawingml/2006/main">
              <a:ext uri="{FF2B5EF4-FFF2-40B4-BE49-F238E27FC236}">
                <a16:creationId xmlns:a16="http://schemas.microsoft.com/office/drawing/2014/main" id="{74142CCA-0406-4097-BF5F-146F44D150C4}"/>
              </a:ext>
            </a:extLst>
          </p:cNvPr>
          <p:cNvSpPr>
            <a:spLocks xmlns:a="http://schemas.openxmlformats.org/drawingml/2006/main" noGrp="1"/>
          </p:cNvSpPr>
          <p:nvPr/>
        </p:nvSpPr>
        <p:spPr>
          <a:xfrm xmlns:a="http://schemas.openxmlformats.org/drawingml/2006/main">
            <a:off x="6667500" y="4762500"/>
            <a:ext cx="4648200" cy="1066800"/>
          </a:xfrm>
          <a:prstGeom xmlns:a="http://schemas.openxmlformats.org/drawingml/2006/main" prst="roundRect">
            <a:avLst>
              <a:gd name="adj" fmla="val 7143"/>
            </a:avLst>
          </a:prstGeom>
          <a:solidFill xmlns:a="http://schemas.openxmlformats.org/drawingml/2006/main">
            <a:srgbClr val="FFFFFF"/>
          </a:solidFill>
          <a:ln xmlns:a="http://schemas.openxmlformats.org/drawingml/2006/main" w="28575">
            <a:solidFill>
              <a:srgbClr val="0B633A"/>
            </a:solidFill>
            <a:prstDash val="solid"/>
          </a:ln>
        </p:spPr>
      </p:sp>
      <p:sp>
        <p:nvSpPr>
          <p:cNvPr id="8" name="">
            <a:extLst xmlns:a="http://schemas.openxmlformats.org/drawingml/2006/main">
              <a:ext uri="{FF2B5EF4-FFF2-40B4-BE49-F238E27FC236}">
                <a16:creationId xmlns:a16="http://schemas.microsoft.com/office/drawing/2014/main" id="{F70D142B-7E54-421C-A8D6-FB00485D23D9}"/>
              </a:ext>
            </a:extLst>
          </p:cNvPr>
          <p:cNvSpPr>
            <a:spLocks xmlns:a="http://schemas.openxmlformats.org/drawingml/2006/main" noGrp="1"/>
          </p:cNvSpPr>
          <p:nvPr/>
        </p:nvSpPr>
        <p:spPr>
          <a:xfrm xmlns:a="http://schemas.openxmlformats.org/drawingml/2006/main">
            <a:off x="6934200" y="4933950"/>
            <a:ext cx="41148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950" b="1" i="0">
                <a:solidFill>
                  <a:srgbClr val="0B633A"/>
                </a:solidFill>
              </a:defRPr>
            </a:pPr>
            <a:r>
              <a:rPr sz="1950" b="1" i="0">
                <a:solidFill>
                  <a:srgbClr val="0B633A"/>
                </a:solidFill>
              </a:rPr>
              <a:t>YES: new life → good works</a:t>
            </a:r>
          </a:p>
        </p:txBody>
      </p:sp>
      <p:sp>
        <p:nvSpPr>
          <p:cNvPr id="9" name="">
            <a:extLst xmlns:a="http://schemas.openxmlformats.org/drawingml/2006/main">
              <a:ext uri="{FF2B5EF4-FFF2-40B4-BE49-F238E27FC236}">
                <a16:creationId xmlns:a16="http://schemas.microsoft.com/office/drawing/2014/main" id="{93857B86-A664-4416-AFC5-47B4EB5DDFEA}"/>
              </a:ext>
            </a:extLst>
          </p:cNvPr>
          <p:cNvSpPr>
            <a:spLocks xmlns:a="http://schemas.openxmlformats.org/drawingml/2006/main" noGrp="1"/>
          </p:cNvSpPr>
          <p:nvPr/>
        </p:nvSpPr>
        <p:spPr>
          <a:xfrm xmlns:a="http://schemas.openxmlformats.org/drawingml/2006/main">
            <a:off x="6934200" y="5314950"/>
            <a:ext cx="411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0" i="0">
                <a:solidFill>
                  <a:srgbClr val="0B1735"/>
                </a:solidFill>
              </a:defRPr>
            </a:pPr>
            <a:r>
              <a:rPr sz="1425" b="0" i="0">
                <a:solidFill>
                  <a:srgbClr val="0B1735"/>
                </a:solidFill>
              </a:rPr>
              <a:t>God creates life that bears fruit.</a:t>
            </a:r>
          </a:p>
        </p:txBody>
      </p:sp>
      <p:sp>
        <p:nvSpPr>
          <p:cNvPr id="10" name="">
            <a:extLst xmlns:a="http://schemas.openxmlformats.org/drawingml/2006/main">
              <a:ext uri="{FF2B5EF4-FFF2-40B4-BE49-F238E27FC236}">
                <a16:creationId xmlns:a16="http://schemas.microsoft.com/office/drawing/2014/main" id="{21170491-6C0E-4F06-AF36-F0BD3FDDF1EA}"/>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10A04BC-3050-4ABD-831F-DA7B42F12C87}"/>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12" name="">
            <a:extLst xmlns:a="http://schemas.openxmlformats.org/drawingml/2006/main">
              <a:ext uri="{FF2B5EF4-FFF2-40B4-BE49-F238E27FC236}">
                <a16:creationId xmlns:a16="http://schemas.microsoft.com/office/drawing/2014/main" id="{BDE7BD52-BA5E-468E-A9B1-2F4BBCF0E767}"/>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12</a:t>
            </a:r>
          </a:p>
        </p:txBody>
      </p:sp>
    </p:spTree>
    <p:extLst>
      <p:ext uri="{BB962C8B-B14F-4D97-AF65-F5344CB8AC3E}">
        <p14:creationId xmlns:p14="http://schemas.microsoft.com/office/powerpoint/2010/main" val="978593240"/>
      </p:ext>
    </p:extLst>
  </p:cSld>
</p:sld>
</file>

<file path=ppt/slides/slide13.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90E3978-AC4D-4A34-BBB5-9275B136617F}"/>
              </a:ext>
            </a:extLst>
          </p:cNvPr>
          <p:cNvSpPr>
            <a:spLocks xmlns:a="http://schemas.openxmlformats.org/drawingml/2006/main" noGrp="1"/>
          </p:cNvSpPr>
          <p:nvPr/>
        </p:nvSpPr>
        <p:spPr>
          <a:xfrm xmlns:a="http://schemas.openxmlformats.org/drawingml/2006/main">
            <a:off x="609600" y="323850"/>
            <a:ext cx="2476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E9AA2F"/>
                </a:solidFill>
              </a:defRPr>
            </a:pPr>
            <a:r>
              <a:rPr sz="1275" b="1" i="0">
                <a:solidFill>
                  <a:srgbClr val="E9AA2F"/>
                </a:solidFill>
              </a:rPr>
              <a:t>DISCUSSION</a:t>
            </a:r>
          </a:p>
        </p:txBody>
      </p:sp>
      <p:sp>
        <p:nvSpPr>
          <p:cNvPr id="2" name="">
            <a:extLst xmlns:a="http://schemas.openxmlformats.org/drawingml/2006/main">
              <a:ext uri="{FF2B5EF4-FFF2-40B4-BE49-F238E27FC236}">
                <a16:creationId xmlns:a16="http://schemas.microsoft.com/office/drawing/2014/main" id="{B8F54D67-0AE3-4BD7-907B-7D839C96E62E}"/>
              </a:ext>
            </a:extLst>
          </p:cNvPr>
          <p:cNvSpPr>
            <a:spLocks xmlns:a="http://schemas.openxmlformats.org/drawingml/2006/main" noGrp="1"/>
          </p:cNvSpPr>
          <p:nvPr/>
        </p:nvSpPr>
        <p:spPr>
          <a:xfrm xmlns:a="http://schemas.openxmlformats.org/drawingml/2006/main">
            <a:off x="590550" y="64770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225" b="1" i="0">
                <a:solidFill>
                  <a:srgbClr val="FFFFFF"/>
                </a:solidFill>
              </a:defRPr>
            </a:pPr>
            <a:r>
              <a:rPr sz="3225" b="1" i="0">
                <a:solidFill>
                  <a:srgbClr val="FFFFFF"/>
                </a:solidFill>
              </a:rPr>
              <a:t>Let's think it through</a:t>
            </a:r>
          </a:p>
        </p:txBody>
      </p:sp>
      <p:sp>
        <p:nvSpPr>
          <p:cNvPr id="3" name="">
            <a:extLst xmlns:a="http://schemas.openxmlformats.org/drawingml/2006/main">
              <a:ext uri="{FF2B5EF4-FFF2-40B4-BE49-F238E27FC236}">
                <a16:creationId xmlns:a16="http://schemas.microsoft.com/office/drawing/2014/main" id="{6B85541E-7A23-4CCE-B6FC-15EBAEAD3F6A}"/>
              </a:ext>
            </a:extLst>
          </p:cNvPr>
          <p:cNvSpPr>
            <a:spLocks xmlns:a="http://schemas.openxmlformats.org/drawingml/2006/main" noGrp="1"/>
          </p:cNvSpPr>
          <p:nvPr/>
        </p:nvSpPr>
        <p:spPr>
          <a:xfrm xmlns:a="http://schemas.openxmlformats.org/drawingml/2006/main">
            <a:off x="514350" y="1200150"/>
            <a:ext cx="1809750" cy="47625"/>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7B36C7A3-5BFA-45CA-A9FE-224E17FF849A}"/>
              </a:ext>
            </a:extLst>
          </p:cNvPr>
          <p:cNvSpPr>
            <a:spLocks xmlns:a="http://schemas.openxmlformats.org/drawingml/2006/main" noGrp="1"/>
          </p:cNvSpPr>
          <p:nvPr/>
        </p:nvSpPr>
        <p:spPr>
          <a:xfrm xmlns:a="http://schemas.openxmlformats.org/drawingml/2006/main">
            <a:off x="742950" y="1524000"/>
            <a:ext cx="571500" cy="571500"/>
          </a:xfrm>
          <a:prstGeom xmlns:a="http://schemas.openxmlformats.org/drawingml/2006/main" prst="roundRect">
            <a:avLst>
              <a:gd name="adj" fmla="val 50000"/>
            </a:avLst>
          </a:prstGeom>
          <a:solidFill xmlns:a="http://schemas.openxmlformats.org/drawingml/2006/main">
            <a:srgbClr val="0B633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1</a:t>
            </a:r>
          </a:p>
        </p:txBody>
      </p:sp>
      <p:sp>
        <p:nvSpPr>
          <p:cNvPr id="5" name="">
            <a:extLst xmlns:a="http://schemas.openxmlformats.org/drawingml/2006/main">
              <a:ext uri="{FF2B5EF4-FFF2-40B4-BE49-F238E27FC236}">
                <a16:creationId xmlns:a16="http://schemas.microsoft.com/office/drawing/2014/main" id="{342F6239-AF7D-4DEB-AC73-9587539AEEC2}"/>
              </a:ext>
            </a:extLst>
          </p:cNvPr>
          <p:cNvSpPr>
            <a:spLocks xmlns:a="http://schemas.openxmlformats.org/drawingml/2006/main" noGrp="1"/>
          </p:cNvSpPr>
          <p:nvPr/>
        </p:nvSpPr>
        <p:spPr>
          <a:xfrm xmlns:a="http://schemas.openxmlformats.org/drawingml/2006/main">
            <a:off x="1619250" y="1514475"/>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Why can't later good deeds erase earlier guilt?</a:t>
            </a:r>
          </a:p>
        </p:txBody>
      </p:sp>
      <p:sp>
        <p:nvSpPr>
          <p:cNvPr id="6" name="">
            <a:extLst xmlns:a="http://schemas.openxmlformats.org/drawingml/2006/main">
              <a:ext uri="{FF2B5EF4-FFF2-40B4-BE49-F238E27FC236}">
                <a16:creationId xmlns:a16="http://schemas.microsoft.com/office/drawing/2014/main" id="{E253720C-F32C-4E5B-8EBC-7CA013C66531}"/>
              </a:ext>
            </a:extLst>
          </p:cNvPr>
          <p:cNvSpPr>
            <a:spLocks xmlns:a="http://schemas.openxmlformats.org/drawingml/2006/main" noGrp="1"/>
          </p:cNvSpPr>
          <p:nvPr/>
        </p:nvSpPr>
        <p:spPr>
          <a:xfrm xmlns:a="http://schemas.openxmlformats.org/drawingml/2006/main">
            <a:off x="742950" y="2390775"/>
            <a:ext cx="571500" cy="571500"/>
          </a:xfrm>
          <a:prstGeom xmlns:a="http://schemas.openxmlformats.org/drawingml/2006/main" prst="roundRect">
            <a:avLst>
              <a:gd name="adj" fmla="val 50000"/>
            </a:avLst>
          </a:prstGeom>
          <a:solidFill xmlns:a="http://schemas.openxmlformats.org/drawingml/2006/main">
            <a:srgbClr val="F68B2C"/>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2</a:t>
            </a:r>
          </a:p>
        </p:txBody>
      </p:sp>
      <p:sp>
        <p:nvSpPr>
          <p:cNvPr id="7" name="">
            <a:extLst xmlns:a="http://schemas.openxmlformats.org/drawingml/2006/main">
              <a:ext uri="{FF2B5EF4-FFF2-40B4-BE49-F238E27FC236}">
                <a16:creationId xmlns:a16="http://schemas.microsoft.com/office/drawing/2014/main" id="{585BCFDA-BA03-49CF-88AC-A858AE9D436E}"/>
              </a:ext>
            </a:extLst>
          </p:cNvPr>
          <p:cNvSpPr>
            <a:spLocks xmlns:a="http://schemas.openxmlformats.org/drawingml/2006/main" noGrp="1"/>
          </p:cNvSpPr>
          <p:nvPr/>
        </p:nvSpPr>
        <p:spPr>
          <a:xfrm xmlns:a="http://schemas.openxmlformats.org/drawingml/2006/main">
            <a:off x="1619250" y="2381250"/>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What is the difference between improving life and defeating death?</a:t>
            </a:r>
          </a:p>
        </p:txBody>
      </p:sp>
      <p:sp>
        <p:nvSpPr>
          <p:cNvPr id="8" name="">
            <a:extLst xmlns:a="http://schemas.openxmlformats.org/drawingml/2006/main">
              <a:ext uri="{FF2B5EF4-FFF2-40B4-BE49-F238E27FC236}">
                <a16:creationId xmlns:a16="http://schemas.microsoft.com/office/drawing/2014/main" id="{8295E57F-24B7-40C5-AEE9-F5A6A3B1C4B6}"/>
              </a:ext>
            </a:extLst>
          </p:cNvPr>
          <p:cNvSpPr>
            <a:spLocks xmlns:a="http://schemas.openxmlformats.org/drawingml/2006/main" noGrp="1"/>
          </p:cNvSpPr>
          <p:nvPr/>
        </p:nvSpPr>
        <p:spPr>
          <a:xfrm xmlns:a="http://schemas.openxmlformats.org/drawingml/2006/main">
            <a:off x="742950" y="3257550"/>
            <a:ext cx="571500" cy="571500"/>
          </a:xfrm>
          <a:prstGeom xmlns:a="http://schemas.openxmlformats.org/drawingml/2006/main" prst="roundRect">
            <a:avLst>
              <a:gd name="adj" fmla="val 50000"/>
            </a:avLst>
          </a:prstGeom>
          <a:solidFill xmlns:a="http://schemas.openxmlformats.org/drawingml/2006/main">
            <a:srgbClr val="512A7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3</a:t>
            </a:r>
          </a:p>
        </p:txBody>
      </p:sp>
      <p:sp>
        <p:nvSpPr>
          <p:cNvPr id="9" name="">
            <a:extLst xmlns:a="http://schemas.openxmlformats.org/drawingml/2006/main">
              <a:ext uri="{FF2B5EF4-FFF2-40B4-BE49-F238E27FC236}">
                <a16:creationId xmlns:a16="http://schemas.microsoft.com/office/drawing/2014/main" id="{8201D1CC-4723-4750-9111-709B1C3BF504}"/>
              </a:ext>
            </a:extLst>
          </p:cNvPr>
          <p:cNvSpPr>
            <a:spLocks xmlns:a="http://schemas.openxmlformats.org/drawingml/2006/main" noGrp="1"/>
          </p:cNvSpPr>
          <p:nvPr/>
        </p:nvSpPr>
        <p:spPr>
          <a:xfrm xmlns:a="http://schemas.openxmlformats.org/drawingml/2006/main">
            <a:off x="1619250" y="3248025"/>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Why can religion leave someone far from God?</a:t>
            </a:r>
          </a:p>
        </p:txBody>
      </p:sp>
      <p:sp>
        <p:nvSpPr>
          <p:cNvPr id="10" name="">
            <a:extLst xmlns:a="http://schemas.openxmlformats.org/drawingml/2006/main">
              <a:ext uri="{FF2B5EF4-FFF2-40B4-BE49-F238E27FC236}">
                <a16:creationId xmlns:a16="http://schemas.microsoft.com/office/drawing/2014/main" id="{D501054D-8705-45B1-9334-5D4C34ADED8B}"/>
              </a:ext>
            </a:extLst>
          </p:cNvPr>
          <p:cNvSpPr>
            <a:spLocks xmlns:a="http://schemas.openxmlformats.org/drawingml/2006/main" noGrp="1"/>
          </p:cNvSpPr>
          <p:nvPr/>
        </p:nvSpPr>
        <p:spPr>
          <a:xfrm xmlns:a="http://schemas.openxmlformats.org/drawingml/2006/main">
            <a:off x="742950" y="4124325"/>
            <a:ext cx="571500" cy="571500"/>
          </a:xfrm>
          <a:prstGeom xmlns:a="http://schemas.openxmlformats.org/drawingml/2006/main" prst="roundRect">
            <a:avLst>
              <a:gd name="adj" fmla="val 50000"/>
            </a:avLst>
          </a:prstGeom>
          <a:solidFill xmlns:a="http://schemas.openxmlformats.org/drawingml/2006/main">
            <a:srgbClr val="126C73"/>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4</a:t>
            </a:r>
          </a:p>
        </p:txBody>
      </p:sp>
      <p:sp>
        <p:nvSpPr>
          <p:cNvPr id="11" name="">
            <a:extLst xmlns:a="http://schemas.openxmlformats.org/drawingml/2006/main">
              <a:ext uri="{FF2B5EF4-FFF2-40B4-BE49-F238E27FC236}">
                <a16:creationId xmlns:a16="http://schemas.microsoft.com/office/drawing/2014/main" id="{CC622322-68A6-402D-915B-2C1F13441668}"/>
              </a:ext>
            </a:extLst>
          </p:cNvPr>
          <p:cNvSpPr>
            <a:spLocks xmlns:a="http://schemas.openxmlformats.org/drawingml/2006/main" noGrp="1"/>
          </p:cNvSpPr>
          <p:nvPr/>
        </p:nvSpPr>
        <p:spPr>
          <a:xfrm xmlns:a="http://schemas.openxmlformats.org/drawingml/2006/main">
            <a:off x="1619250" y="4114800"/>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Why can't anyone cause his own new birth?</a:t>
            </a:r>
          </a:p>
        </p:txBody>
      </p:sp>
      <p:sp>
        <p:nvSpPr>
          <p:cNvPr id="12" name="">
            <a:extLst xmlns:a="http://schemas.openxmlformats.org/drawingml/2006/main">
              <a:ext uri="{FF2B5EF4-FFF2-40B4-BE49-F238E27FC236}">
                <a16:creationId xmlns:a16="http://schemas.microsoft.com/office/drawing/2014/main" id="{867B2258-1314-44A5-9268-1360EBEE79AD}"/>
              </a:ext>
            </a:extLst>
          </p:cNvPr>
          <p:cNvSpPr>
            <a:spLocks xmlns:a="http://schemas.openxmlformats.org/drawingml/2006/main" noGrp="1"/>
          </p:cNvSpPr>
          <p:nvPr/>
        </p:nvSpPr>
        <p:spPr>
          <a:xfrm xmlns:a="http://schemas.openxmlformats.org/drawingml/2006/main">
            <a:off x="742950" y="4991100"/>
            <a:ext cx="571500" cy="571500"/>
          </a:xfrm>
          <a:prstGeom xmlns:a="http://schemas.openxmlformats.org/drawingml/2006/main" prst="roundRect">
            <a:avLst>
              <a:gd name="adj" fmla="val 50000"/>
            </a:avLst>
          </a:prstGeom>
          <a:solidFill xmlns:a="http://schemas.openxmlformats.org/drawingml/2006/main">
            <a:srgbClr val="B94943"/>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5</a:t>
            </a:r>
          </a:p>
        </p:txBody>
      </p:sp>
      <p:sp>
        <p:nvSpPr>
          <p:cNvPr id="13" name="">
            <a:extLst xmlns:a="http://schemas.openxmlformats.org/drawingml/2006/main">
              <a:ext uri="{FF2B5EF4-FFF2-40B4-BE49-F238E27FC236}">
                <a16:creationId xmlns:a16="http://schemas.microsoft.com/office/drawing/2014/main" id="{E11334C2-1CC7-41F6-9EEB-04A6DC59BDDC}"/>
              </a:ext>
            </a:extLst>
          </p:cNvPr>
          <p:cNvSpPr>
            <a:spLocks xmlns:a="http://schemas.openxmlformats.org/drawingml/2006/main" noGrp="1"/>
          </p:cNvSpPr>
          <p:nvPr/>
        </p:nvSpPr>
        <p:spPr>
          <a:xfrm xmlns:a="http://schemas.openxmlformats.org/drawingml/2006/main">
            <a:off x="1619250" y="4981575"/>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Where do good works belong according to Ephesians 2?</a:t>
            </a:r>
          </a:p>
        </p:txBody>
      </p:sp>
      <p:sp>
        <p:nvSpPr>
          <p:cNvPr id="14" name="">
            <a:extLst xmlns:a="http://schemas.openxmlformats.org/drawingml/2006/main">
              <a:ext uri="{FF2B5EF4-FFF2-40B4-BE49-F238E27FC236}">
                <a16:creationId xmlns:a16="http://schemas.microsoft.com/office/drawing/2014/main" id="{FFB6F91E-EDDC-4343-AAF0-F9F9290E1D5B}"/>
              </a:ext>
            </a:extLst>
          </p:cNvPr>
          <p:cNvSpPr>
            <a:spLocks xmlns:a="http://schemas.openxmlformats.org/drawingml/2006/main" noGrp="1"/>
          </p:cNvSpPr>
          <p:nvPr/>
        </p:nvSpPr>
        <p:spPr>
          <a:xfrm xmlns:a="http://schemas.openxmlformats.org/drawingml/2006/main">
            <a:off x="2381250" y="6076950"/>
            <a:ext cx="7429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00" b="0" i="1">
                <a:solidFill>
                  <a:srgbClr val="F7D989"/>
                </a:solidFill>
              </a:defRPr>
            </a:pPr>
            <a:r>
              <a:rPr sz="1500" b="0" i="1">
                <a:solidFill>
                  <a:srgbClr val="F7D989"/>
                </a:solidFill>
              </a:rPr>
              <a:t>Listen honestly. Name the task you cannot complete.</a:t>
            </a:r>
          </a:p>
        </p:txBody>
      </p:sp>
      <p:sp>
        <p:nvSpPr>
          <p:cNvPr id="15" name="">
            <a:extLst xmlns:a="http://schemas.openxmlformats.org/drawingml/2006/main">
              <a:ext uri="{FF2B5EF4-FFF2-40B4-BE49-F238E27FC236}">
                <a16:creationId xmlns:a16="http://schemas.microsoft.com/office/drawing/2014/main" id="{54777E08-D712-49A3-B9FA-2C58D229FA41}"/>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A01DCD0-5159-47AD-9A95-609E44A79A03}"/>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17" name="">
            <a:extLst xmlns:a="http://schemas.openxmlformats.org/drawingml/2006/main">
              <a:ext uri="{FF2B5EF4-FFF2-40B4-BE49-F238E27FC236}">
                <a16:creationId xmlns:a16="http://schemas.microsoft.com/office/drawing/2014/main" id="{DA4093DF-D783-4D18-AEA5-7199E601C994}"/>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13</a:t>
            </a:r>
          </a:p>
        </p:txBody>
      </p:sp>
    </p:spTree>
    <p:extLst>
      <p:ext uri="{BB962C8B-B14F-4D97-AF65-F5344CB8AC3E}">
        <p14:creationId xmlns:p14="http://schemas.microsoft.com/office/powerpoint/2010/main" val="1810474770"/>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5643ebefd9614e2d"/>
          <a:srcRect xmlns:a="http://schemas.openxmlformats.org/drawingml/2006/main" l="3322" t="0" r="3322"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07A5D60-74DD-444D-A5C9-FAFC1FC69B53}"/>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3132A">
              <a:alpha val="67000"/>
            </a:srgbClr>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6D619E4-DE6E-487F-A567-93B5D5194D27}"/>
              </a:ext>
            </a:extLst>
          </p:cNvPr>
          <p:cNvSpPr>
            <a:spLocks xmlns:a="http://schemas.openxmlformats.org/drawingml/2006/main" noGrp="1"/>
          </p:cNvSpPr>
          <p:nvPr/>
        </p:nvSpPr>
        <p:spPr>
          <a:xfrm xmlns:a="http://schemas.openxmlformats.org/drawingml/2006/main">
            <a:off x="552450" y="495300"/>
            <a:ext cx="11087100" cy="3009900"/>
          </a:xfrm>
          <a:prstGeom xmlns:a="http://schemas.openxmlformats.org/drawingml/2006/main" prst="roundRect">
            <a:avLst>
              <a:gd name="adj" fmla="val 2532"/>
            </a:avLst>
          </a:prstGeom>
          <a:solidFill xmlns:a="http://schemas.openxmlformats.org/drawingml/2006/main">
            <a:srgbClr val="061B46">
              <a:alpha val="92000"/>
            </a:srgbClr>
          </a:solidFill>
          <a:ln xmlns:a="http://schemas.openxmlformats.org/drawingml/2006/main" w="28575">
            <a:solidFill>
              <a:srgbClr val="E9AA2F"/>
            </a:solidFill>
            <a:prstDash val="solid"/>
          </a:ln>
        </p:spPr>
      </p:sp>
      <p:sp>
        <p:nvSpPr>
          <p:cNvPr id="4" name="">
            <a:extLst xmlns:a="http://schemas.openxmlformats.org/drawingml/2006/main">
              <a:ext uri="{FF2B5EF4-FFF2-40B4-BE49-F238E27FC236}">
                <a16:creationId xmlns:a16="http://schemas.microsoft.com/office/drawing/2014/main" id="{0F1F3F47-5F55-4CD1-9B03-1EE087030FAA}"/>
              </a:ext>
            </a:extLst>
          </p:cNvPr>
          <p:cNvSpPr>
            <a:spLocks xmlns:a="http://schemas.openxmlformats.org/drawingml/2006/main" noGrp="1"/>
          </p:cNvSpPr>
          <p:nvPr/>
        </p:nvSpPr>
        <p:spPr>
          <a:xfrm xmlns:a="http://schemas.openxmlformats.org/drawingml/2006/main">
            <a:off x="1047750" y="78105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00" b="1" i="0">
                <a:solidFill>
                  <a:srgbClr val="E9AA2F"/>
                </a:solidFill>
              </a:defRPr>
            </a:pPr>
            <a:r>
              <a:rPr sz="1500" b="1" i="0">
                <a:solidFill>
                  <a:srgbClr val="E9AA2F"/>
                </a:solidFill>
              </a:rPr>
              <a:t>MEMORY VERSE • EPHESIANS 2:8-9</a:t>
            </a:r>
          </a:p>
        </p:txBody>
      </p:sp>
      <p:sp>
        <p:nvSpPr>
          <p:cNvPr id="5" name="">
            <a:extLst xmlns:a="http://schemas.openxmlformats.org/drawingml/2006/main">
              <a:ext uri="{FF2B5EF4-FFF2-40B4-BE49-F238E27FC236}">
                <a16:creationId xmlns:a16="http://schemas.microsoft.com/office/drawing/2014/main" id="{0D80B355-5A0F-4446-994E-471E63950FD1}"/>
              </a:ext>
            </a:extLst>
          </p:cNvPr>
          <p:cNvSpPr>
            <a:spLocks xmlns:a="http://schemas.openxmlformats.org/drawingml/2006/main" noGrp="1"/>
          </p:cNvSpPr>
          <p:nvPr/>
        </p:nvSpPr>
        <p:spPr>
          <a:xfrm xmlns:a="http://schemas.openxmlformats.org/drawingml/2006/main">
            <a:off x="1162050" y="1257300"/>
            <a:ext cx="98679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700" b="1" i="1">
                <a:solidFill>
                  <a:srgbClr val="FFFFFF"/>
                </a:solidFill>
              </a:defRPr>
            </a:pPr>
            <a:r>
              <a:rPr sz="2700" b="1" i="1">
                <a:solidFill>
                  <a:srgbClr val="FFFFFF"/>
                </a:solidFill>
              </a:rPr>
              <a:t>“For by grace are ye saved through faith...</a:t>
            </a:r>
          </a:p>
          <a:p xmlns:a="http://schemas.openxmlformats.org/drawingml/2006/main">
            <a:pPr algn="ctr">
              <a:defRPr sz="2700" b="1" i="1">
                <a:solidFill>
                  <a:srgbClr val="FFFFFF"/>
                </a:solidFill>
              </a:defRPr>
            </a:pPr>
            <a:r>
              <a:rPr sz="2700" b="1" i="1">
                <a:solidFill>
                  <a:srgbClr val="FFFFFF"/>
                </a:solidFill>
              </a:rPr>
              <a:t>Not of works, lest any man should boast.”</a:t>
            </a:r>
          </a:p>
        </p:txBody>
      </p:sp>
      <p:sp>
        <p:nvSpPr>
          <p:cNvPr id="6" name="">
            <a:extLst xmlns:a="http://schemas.openxmlformats.org/drawingml/2006/main">
              <a:ext uri="{FF2B5EF4-FFF2-40B4-BE49-F238E27FC236}">
                <a16:creationId xmlns:a16="http://schemas.microsoft.com/office/drawing/2014/main" id="{A7CBAA1F-024A-4D53-9714-0A7A1D7FBB5F}"/>
              </a:ext>
            </a:extLst>
          </p:cNvPr>
          <p:cNvSpPr>
            <a:spLocks xmlns:a="http://schemas.openxmlformats.org/drawingml/2006/main" noGrp="1"/>
          </p:cNvSpPr>
          <p:nvPr/>
        </p:nvSpPr>
        <p:spPr>
          <a:xfrm xmlns:a="http://schemas.openxmlformats.org/drawingml/2006/main">
            <a:off x="1381125" y="2781300"/>
            <a:ext cx="9429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725" b="1" i="0">
                <a:solidFill>
                  <a:srgbClr val="F7D989"/>
                </a:solidFill>
              </a:defRPr>
            </a:pPr>
            <a:r>
              <a:rPr sz="1725" b="1" i="0">
                <a:solidFill>
                  <a:srgbClr val="F7D989"/>
                </a:solidFill>
              </a:rPr>
              <a:t>If salvation depends on what only God can do, it must be received—not achieved.</a:t>
            </a:r>
          </a:p>
        </p:txBody>
      </p:sp>
      <p:sp>
        <p:nvSpPr>
          <p:cNvPr id="7" name="">
            <a:extLst xmlns:a="http://schemas.openxmlformats.org/drawingml/2006/main">
              <a:ext uri="{FF2B5EF4-FFF2-40B4-BE49-F238E27FC236}">
                <a16:creationId xmlns:a16="http://schemas.microsoft.com/office/drawing/2014/main" id="{637440B1-6A14-443E-B98E-FCF37538A02A}"/>
              </a:ext>
            </a:extLst>
          </p:cNvPr>
          <p:cNvSpPr>
            <a:spLocks xmlns:a="http://schemas.openxmlformats.org/drawingml/2006/main" noGrp="1"/>
          </p:cNvSpPr>
          <p:nvPr/>
        </p:nvSpPr>
        <p:spPr>
          <a:xfrm xmlns:a="http://schemas.openxmlformats.org/drawingml/2006/main">
            <a:off x="552450" y="3857625"/>
            <a:ext cx="5257800" cy="2095500"/>
          </a:xfrm>
          <a:prstGeom xmlns:a="http://schemas.openxmlformats.org/drawingml/2006/main" prst="roundRect">
            <a:avLst>
              <a:gd name="adj" fmla="val 3636"/>
            </a:avLst>
          </a:prstGeom>
          <a:solidFill xmlns:a="http://schemas.openxmlformats.org/drawingml/2006/main">
            <a:srgbClr val="0B633A">
              <a:alpha val="92000"/>
            </a:srgbClr>
          </a:solidFill>
          <a:ln xmlns:a="http://schemas.openxmlformats.org/drawingml/2006/main" w="19050">
            <a:solidFill>
              <a:srgbClr val="F7D989"/>
            </a:solidFill>
            <a:prstDash val="solid"/>
          </a:ln>
        </p:spPr>
      </p:sp>
      <p:sp>
        <p:nvSpPr>
          <p:cNvPr id="8" name="">
            <a:extLst xmlns:a="http://schemas.openxmlformats.org/drawingml/2006/main">
              <a:ext uri="{FF2B5EF4-FFF2-40B4-BE49-F238E27FC236}">
                <a16:creationId xmlns:a16="http://schemas.microsoft.com/office/drawing/2014/main" id="{667C286F-96EA-4C76-8E79-9AA693B87C11}"/>
              </a:ext>
            </a:extLst>
          </p:cNvPr>
          <p:cNvSpPr>
            <a:spLocks xmlns:a="http://schemas.openxmlformats.org/drawingml/2006/main" noGrp="1"/>
          </p:cNvSpPr>
          <p:nvPr/>
        </p:nvSpPr>
        <p:spPr>
          <a:xfrm xmlns:a="http://schemas.openxmlformats.org/drawingml/2006/main">
            <a:off x="876300" y="4095750"/>
            <a:ext cx="200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1" i="0">
                <a:solidFill>
                  <a:srgbClr val="F7D989"/>
                </a:solidFill>
              </a:defRPr>
            </a:pPr>
            <a:r>
              <a:rPr sz="1500" b="1" i="0">
                <a:solidFill>
                  <a:srgbClr val="F7D989"/>
                </a:solidFill>
              </a:rPr>
              <a:t>THIS WEEK</a:t>
            </a:r>
          </a:p>
        </p:txBody>
      </p:sp>
      <p:sp>
        <p:nvSpPr>
          <p:cNvPr id="9" name="">
            <a:extLst xmlns:a="http://schemas.openxmlformats.org/drawingml/2006/main">
              <a:ext uri="{FF2B5EF4-FFF2-40B4-BE49-F238E27FC236}">
                <a16:creationId xmlns:a16="http://schemas.microsoft.com/office/drawing/2014/main" id="{25CAEDA3-8879-41AC-BC7F-D529E813F73C}"/>
              </a:ext>
            </a:extLst>
          </p:cNvPr>
          <p:cNvSpPr>
            <a:spLocks xmlns:a="http://schemas.openxmlformats.org/drawingml/2006/main" noGrp="1"/>
          </p:cNvSpPr>
          <p:nvPr/>
        </p:nvSpPr>
        <p:spPr>
          <a:xfrm xmlns:a="http://schemas.openxmlformats.org/drawingml/2006/main">
            <a:off x="876300" y="4572000"/>
            <a:ext cx="45720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i="0">
                <a:solidFill>
                  <a:srgbClr val="FFFFFF"/>
                </a:solidFill>
              </a:defRPr>
            </a:pPr>
            <a:r>
              <a:rPr sz="1800" b="1" i="0">
                <a:solidFill>
                  <a:srgbClr val="FFFFFF"/>
                </a:solidFill>
              </a:rPr>
              <a:t>Notice when you treat salvation like a project. Name the task you cannot accomplish and ask what grace means there.</a:t>
            </a:r>
          </a:p>
        </p:txBody>
      </p:sp>
      <p:sp>
        <p:nvSpPr>
          <p:cNvPr id="10" name="">
            <a:extLst xmlns:a="http://schemas.openxmlformats.org/drawingml/2006/main">
              <a:ext uri="{FF2B5EF4-FFF2-40B4-BE49-F238E27FC236}">
                <a16:creationId xmlns:a16="http://schemas.microsoft.com/office/drawing/2014/main" id="{C38C23D4-42AA-4A35-A421-19513FDDF7EA}"/>
              </a:ext>
            </a:extLst>
          </p:cNvPr>
          <p:cNvSpPr>
            <a:spLocks xmlns:a="http://schemas.openxmlformats.org/drawingml/2006/main" noGrp="1"/>
          </p:cNvSpPr>
          <p:nvPr/>
        </p:nvSpPr>
        <p:spPr>
          <a:xfrm xmlns:a="http://schemas.openxmlformats.org/drawingml/2006/main">
            <a:off x="6381750" y="3857625"/>
            <a:ext cx="5257800" cy="2095500"/>
          </a:xfrm>
          <a:prstGeom xmlns:a="http://schemas.openxmlformats.org/drawingml/2006/main" prst="roundRect">
            <a:avLst>
              <a:gd name="adj" fmla="val 3636"/>
            </a:avLst>
          </a:prstGeom>
          <a:solidFill xmlns:a="http://schemas.openxmlformats.org/drawingml/2006/main">
            <a:srgbClr val="512A7A">
              <a:alpha val="92000"/>
            </a:srgbClr>
          </a:solidFill>
          <a:ln xmlns:a="http://schemas.openxmlformats.org/drawingml/2006/main" w="19050">
            <a:solidFill>
              <a:srgbClr val="E5D1F5"/>
            </a:solidFill>
            <a:prstDash val="solid"/>
          </a:ln>
        </p:spPr>
      </p:sp>
      <p:sp>
        <p:nvSpPr>
          <p:cNvPr id="11" name="">
            <a:extLst xmlns:a="http://schemas.openxmlformats.org/drawingml/2006/main">
              <a:ext uri="{FF2B5EF4-FFF2-40B4-BE49-F238E27FC236}">
                <a16:creationId xmlns:a16="http://schemas.microsoft.com/office/drawing/2014/main" id="{F2A79B82-BAA4-4648-A5E6-341909F47F8D}"/>
              </a:ext>
            </a:extLst>
          </p:cNvPr>
          <p:cNvSpPr>
            <a:spLocks xmlns:a="http://schemas.openxmlformats.org/drawingml/2006/main" noGrp="1"/>
          </p:cNvSpPr>
          <p:nvPr/>
        </p:nvSpPr>
        <p:spPr>
          <a:xfrm xmlns:a="http://schemas.openxmlformats.org/drawingml/2006/main">
            <a:off x="6705600" y="4095750"/>
            <a:ext cx="333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1" i="0">
                <a:solidFill>
                  <a:srgbClr val="F0DFFF"/>
                </a:solidFill>
              </a:defRPr>
            </a:pPr>
            <a:r>
              <a:rPr sz="1500" b="1" i="0">
                <a:solidFill>
                  <a:srgbClr val="F0DFFF"/>
                </a:solidFill>
              </a:rPr>
              <a:t>YOU MAY TALK WITH US</a:t>
            </a:r>
          </a:p>
        </p:txBody>
      </p:sp>
      <p:sp>
        <p:nvSpPr>
          <p:cNvPr id="12" name="">
            <a:extLst xmlns:a="http://schemas.openxmlformats.org/drawingml/2006/main">
              <a:ext uri="{FF2B5EF4-FFF2-40B4-BE49-F238E27FC236}">
                <a16:creationId xmlns:a16="http://schemas.microsoft.com/office/drawing/2014/main" id="{58FB89EA-98DF-4EF0-BF2B-150EF857A0A4}"/>
              </a:ext>
            </a:extLst>
          </p:cNvPr>
          <p:cNvSpPr>
            <a:spLocks xmlns:a="http://schemas.openxmlformats.org/drawingml/2006/main" noGrp="1"/>
          </p:cNvSpPr>
          <p:nvPr/>
        </p:nvSpPr>
        <p:spPr>
          <a:xfrm xmlns:a="http://schemas.openxmlformats.org/drawingml/2006/main">
            <a:off x="6705600" y="4552950"/>
            <a:ext cx="4572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i="0">
                <a:solidFill>
                  <a:srgbClr val="FFFFFF"/>
                </a:solidFill>
              </a:defRPr>
            </a:pPr>
            <a:r>
              <a:rPr sz="1650" b="0" i="0">
                <a:solidFill>
                  <a:srgbClr val="FFFFFF"/>
                </a:solidFill>
              </a:rPr>
              <a:t>If you have trusted your goodness, religion, baptism, or effort, a leader will privately show you what Scripture means by grace and faith in Christ.</a:t>
            </a:r>
          </a:p>
        </p:txBody>
      </p:sp>
      <p:sp>
        <p:nvSpPr>
          <p:cNvPr id="13" name="">
            <a:extLst xmlns:a="http://schemas.openxmlformats.org/drawingml/2006/main">
              <a:ext uri="{FF2B5EF4-FFF2-40B4-BE49-F238E27FC236}">
                <a16:creationId xmlns:a16="http://schemas.microsoft.com/office/drawing/2014/main" id="{B6BDD3A8-EC49-4570-AEF2-2656A3B26F46}"/>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94F6D9D-8BC2-4455-8C37-0B414F1B0C2D}"/>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3</a:t>
            </a:r>
          </a:p>
        </p:txBody>
      </p:sp>
      <p:sp>
        <p:nvSpPr>
          <p:cNvPr id="15" name="">
            <a:extLst xmlns:a="http://schemas.openxmlformats.org/drawingml/2006/main">
              <a:ext uri="{FF2B5EF4-FFF2-40B4-BE49-F238E27FC236}">
                <a16:creationId xmlns:a16="http://schemas.microsoft.com/office/drawing/2014/main" id="{F81DCF1C-AECB-4C77-A78B-6A3A037865CF}"/>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14</a:t>
            </a:r>
          </a:p>
        </p:txBody>
      </p:sp>
    </p:spTree>
    <p:extLst>
      <p:ext uri="{BB962C8B-B14F-4D97-AF65-F5344CB8AC3E}">
        <p14:creationId xmlns:p14="http://schemas.microsoft.com/office/powerpoint/2010/main" val="19298015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2026-08-31T23:22:07.4710000Z</dcterms:created>
  <dcterms:modified xsi:type="dcterms:W3CDTF">2026-08-31T23:22:07.4710000Z</dcterms:modified>
</coreProperties>
</file>